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Roboto Medium"/>
      <p:regular r:id="rId23"/>
      <p:bold r:id="rId24"/>
      <p:italic r:id="rId25"/>
      <p:boldItalic r:id="rId26"/>
    </p:embeddedFont>
    <p:embeddedFont>
      <p:font typeface="Roboto Condense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jVKzU9ATcopayDdXsV5h72qzfo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font" Target="fonts/RobotoCondensed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Medium-bold.fntdata"/><Relationship Id="rId23" Type="http://schemas.openxmlformats.org/officeDocument/2006/relationships/font" Target="fonts/RobotoMedium-regular.fntdata"/><Relationship Id="rId26" Type="http://schemas.openxmlformats.org/officeDocument/2006/relationships/font" Target="fonts/RobotoMedium-boldItalic.fntdata"/><Relationship Id="rId25" Type="http://schemas.openxmlformats.org/officeDocument/2006/relationships/font" Target="fonts/RobotoMedium-italic.fntdata"/><Relationship Id="rId28" Type="http://schemas.openxmlformats.org/officeDocument/2006/relationships/font" Target="fonts/RobotoCondensed-bold.fntdata"/><Relationship Id="rId27" Type="http://schemas.openxmlformats.org/officeDocument/2006/relationships/font" Target="fonts/RobotoCondensed-regular.fntdata"/><Relationship Id="rId29" Type="http://schemas.openxmlformats.org/officeDocument/2006/relationships/font" Target="fonts/RobotoCondensed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wilsoncenter.org/article/building-slum-free-Mumbai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3" name="Google Shape;78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https://www.wilsoncenter.org/article/building-slum-free-Mumbai</a:t>
            </a:r>
            <a:r>
              <a:rPr lang="en-US"/>
              <a:t> (Mumbai population: ~12.44 million)</a:t>
            </a:r>
            <a:endParaRPr/>
          </a:p>
        </p:txBody>
      </p:sp>
      <p:sp>
        <p:nvSpPr>
          <p:cNvPr id="784" name="Google Shape;78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7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1" name="Google Shape;79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92" name="Google Shape;79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99" name="Google Shape;79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16" name="Google Shape;8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0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3" name="Google Shape;82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1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4" name="Google Shape;83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2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3:notes"/>
          <p:cNvSpPr/>
          <p:nvPr>
            <p:ph idx="2" type="sldImg"/>
          </p:nvPr>
        </p:nvSpPr>
        <p:spPr>
          <a:xfrm>
            <a:off x="398463" y="693738"/>
            <a:ext cx="6153150" cy="3462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2" name="Google Shape;85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452229d12b_0_26:notes"/>
          <p:cNvSpPr/>
          <p:nvPr>
            <p:ph idx="2" type="sldImg"/>
          </p:nvPr>
        </p:nvSpPr>
        <p:spPr>
          <a:xfrm>
            <a:off x="398463" y="693738"/>
            <a:ext cx="6153300" cy="3462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1" name="Google Shape;861;g2452229d12b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g2452229d12b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2452229d12b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g2452229d12b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 - Black">
  <p:cSld name="1_Title Slide - Black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7"/>
          <p:cNvSpPr txBox="1"/>
          <p:nvPr>
            <p:ph idx="1" type="subTitle"/>
          </p:nvPr>
        </p:nvSpPr>
        <p:spPr>
          <a:xfrm>
            <a:off x="475200" y="5845180"/>
            <a:ext cx="5592011" cy="50564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2" type="body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5275" lvl="0" marL="4572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lt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3" name="Google Shape;13;p17"/>
          <p:cNvSpPr/>
          <p:nvPr>
            <p:ph idx="3" type="pic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  <p:extLst>
    <p:ext uri="{DCECCB84-F9BA-43D5-87BE-67443E8EF086}">
      <p15:sldGuideLst>
        <p15:guide id="1" orient="horz" pos="40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ic1">
  <p:cSld name="2_pic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1">
  <p:cSld name="1_pic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/>
          <p:nvPr>
            <p:ph idx="2" type="pic"/>
          </p:nvPr>
        </p:nvSpPr>
        <p:spPr>
          <a:xfrm>
            <a:off x="0" y="0"/>
            <a:ext cx="12192000" cy="35306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9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 - Black">
  <p:cSld name="2_Title Slide - Black"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475200" y="5845180"/>
            <a:ext cx="5592011" cy="50564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marR="0" rtl="0" algn="ctr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2" type="body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5275" lvl="0" marL="4572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lt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3" name="Google Shape;23;p20"/>
          <p:cNvSpPr/>
          <p:nvPr>
            <p:ph idx="3" type="pic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  <p:extLst>
    <p:ext uri="{DCECCB84-F9BA-43D5-87BE-67443E8EF086}">
      <p15:sldGuideLst>
        <p15:guide id="1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1">
  <p:cSld name="3_pic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/>
          <p:nvPr>
            <p:ph idx="2" type="pic"/>
          </p:nvPr>
        </p:nvSpPr>
        <p:spPr>
          <a:xfrm>
            <a:off x="0" y="0"/>
            <a:ext cx="12192000" cy="3530600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21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" name="Google Shape;27;p21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600"/>
              <a:buFont typeface="Roboto Condensed"/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we do?">
  <p:cSld name="3_What we do?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/>
          <p:nvPr>
            <p:ph idx="2" type="pic"/>
          </p:nvPr>
        </p:nvSpPr>
        <p:spPr>
          <a:xfrm>
            <a:off x="0" y="1498600"/>
            <a:ext cx="4059936" cy="4565952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22"/>
          <p:cNvSpPr/>
          <p:nvPr>
            <p:ph idx="3" type="pic"/>
          </p:nvPr>
        </p:nvSpPr>
        <p:spPr>
          <a:xfrm>
            <a:off x="4059936" y="1498600"/>
            <a:ext cx="8132064" cy="4565952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22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32" name="Google Shape;32;p22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3" name="Google Shape;33;p22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4" name="Google Shape;34;p22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600"/>
              <a:buFont typeface="Roboto Condensed"/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we do?">
  <p:cSld name="What we do?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>
            <p:ph idx="2" type="pic"/>
          </p:nvPr>
        </p:nvSpPr>
        <p:spPr>
          <a:xfrm>
            <a:off x="0" y="1498600"/>
            <a:ext cx="4059936" cy="456595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23"/>
          <p:cNvSpPr/>
          <p:nvPr>
            <p:ph idx="3" type="pic"/>
          </p:nvPr>
        </p:nvSpPr>
        <p:spPr>
          <a:xfrm>
            <a:off x="4059936" y="1498600"/>
            <a:ext cx="8132064" cy="4565952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23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0" name="Google Shape;40;p23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1" name="Google Shape;41;p23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24"/>
          <p:cNvGrpSpPr/>
          <p:nvPr/>
        </p:nvGrpSpPr>
        <p:grpSpPr>
          <a:xfrm>
            <a:off x="0" y="2469414"/>
            <a:ext cx="2946400" cy="1849313"/>
            <a:chOff x="1" y="3965574"/>
            <a:chExt cx="9144000" cy="739775"/>
          </a:xfrm>
        </p:grpSpPr>
        <p:sp>
          <p:nvSpPr>
            <p:cNvPr id="44" name="Google Shape;44;p24"/>
            <p:cNvSpPr/>
            <p:nvPr/>
          </p:nvSpPr>
          <p:spPr>
            <a:xfrm rot="-5400000">
              <a:off x="390329" y="3575246"/>
              <a:ext cx="739775" cy="15204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5" name="Google Shape;45;p24"/>
            <p:cNvSpPr/>
            <p:nvPr/>
          </p:nvSpPr>
          <p:spPr>
            <a:xfrm rot="-5400000">
              <a:off x="1910761" y="3575246"/>
              <a:ext cx="739775" cy="15204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6" name="Google Shape;46;p24"/>
            <p:cNvSpPr/>
            <p:nvPr/>
          </p:nvSpPr>
          <p:spPr>
            <a:xfrm rot="-5400000">
              <a:off x="3433331" y="3573105"/>
              <a:ext cx="739775" cy="15247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7" name="Google Shape;47;p24"/>
            <p:cNvSpPr/>
            <p:nvPr/>
          </p:nvSpPr>
          <p:spPr>
            <a:xfrm rot="-5400000">
              <a:off x="4955904" y="3575246"/>
              <a:ext cx="739775" cy="15204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8" name="Google Shape;48;p24"/>
            <p:cNvSpPr/>
            <p:nvPr/>
          </p:nvSpPr>
          <p:spPr>
            <a:xfrm rot="-5400000">
              <a:off x="6480619" y="3570963"/>
              <a:ext cx="739775" cy="15289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9" name="Google Shape;49;p24"/>
            <p:cNvSpPr/>
            <p:nvPr/>
          </p:nvSpPr>
          <p:spPr>
            <a:xfrm rot="-5400000">
              <a:off x="8009614" y="3570963"/>
              <a:ext cx="739775" cy="15289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50" name="Google Shape;50;p24"/>
          <p:cNvSpPr txBox="1"/>
          <p:nvPr>
            <p:ph type="title"/>
          </p:nvPr>
        </p:nvSpPr>
        <p:spPr>
          <a:xfrm>
            <a:off x="3251201" y="2654701"/>
            <a:ext cx="7015308" cy="851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733"/>
              <a:buFont typeface="Roboto Medium"/>
              <a:buNone/>
              <a:defRPr b="1" i="0" sz="3733" u="none" cap="none" strike="noStrike">
                <a:solidFill>
                  <a:srgbClr val="92929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24"/>
          <p:cNvSpPr txBox="1"/>
          <p:nvPr>
            <p:ph idx="1" type="body"/>
          </p:nvPr>
        </p:nvSpPr>
        <p:spPr>
          <a:xfrm>
            <a:off x="3251201" y="3493167"/>
            <a:ext cx="5486400" cy="6740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373"/>
              </a:spcBef>
              <a:spcAft>
                <a:spcPts val="0"/>
              </a:spcAft>
              <a:buClr>
                <a:srgbClr val="929292"/>
              </a:buClr>
              <a:buSzPts val="1867"/>
              <a:buFont typeface="Arial"/>
              <a:buNone/>
              <a:defRPr b="1" i="0" sz="1867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52" name="Google Shape;52;p24"/>
          <p:cNvGrpSpPr/>
          <p:nvPr/>
        </p:nvGrpSpPr>
        <p:grpSpPr>
          <a:xfrm>
            <a:off x="9905463" y="2278450"/>
            <a:ext cx="2235204" cy="2231237"/>
            <a:chOff x="6168517" y="1735036"/>
            <a:chExt cx="1676403" cy="1673428"/>
          </a:xfrm>
        </p:grpSpPr>
        <p:grpSp>
          <p:nvGrpSpPr>
            <p:cNvPr id="53" name="Google Shape;53;p24"/>
            <p:cNvGrpSpPr/>
            <p:nvPr/>
          </p:nvGrpSpPr>
          <p:grpSpPr>
            <a:xfrm>
              <a:off x="6168517" y="1735036"/>
              <a:ext cx="613284" cy="1673428"/>
              <a:chOff x="6168517" y="1659528"/>
              <a:chExt cx="613284" cy="1673428"/>
            </a:xfrm>
          </p:grpSpPr>
          <p:grpSp>
            <p:nvGrpSpPr>
              <p:cNvPr id="54" name="Google Shape;54;p24"/>
              <p:cNvGrpSpPr/>
              <p:nvPr/>
            </p:nvGrpSpPr>
            <p:grpSpPr>
              <a:xfrm>
                <a:off x="6168520" y="1659528"/>
                <a:ext cx="613281" cy="304006"/>
                <a:chOff x="5359747" y="1735138"/>
                <a:chExt cx="507653" cy="304006"/>
              </a:xfrm>
            </p:grpSpPr>
            <p:cxnSp>
              <p:nvCxnSpPr>
                <p:cNvPr id="55" name="Google Shape;55;p24"/>
                <p:cNvCxnSpPr/>
                <p:nvPr/>
              </p:nvCxnSpPr>
              <p:spPr>
                <a:xfrm flipH="1" rot="10800000">
                  <a:off x="5359747" y="1735138"/>
                  <a:ext cx="507653" cy="794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rgbClr val="929292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" name="Google Shape;56;p24"/>
                <p:cNvCxnSpPr/>
                <p:nvPr/>
              </p:nvCxnSpPr>
              <p:spPr>
                <a:xfrm rot="5400000">
                  <a:off x="5715000" y="1886744"/>
                  <a:ext cx="303212" cy="1588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rgbClr val="929292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" name="Google Shape;57;p24"/>
              <p:cNvGrpSpPr/>
              <p:nvPr/>
            </p:nvGrpSpPr>
            <p:grpSpPr>
              <a:xfrm flipH="1" rot="10800000">
                <a:off x="6168517" y="3028950"/>
                <a:ext cx="613282" cy="304006"/>
                <a:chOff x="5359746" y="1735138"/>
                <a:chExt cx="507654" cy="304006"/>
              </a:xfrm>
            </p:grpSpPr>
            <p:cxnSp>
              <p:nvCxnSpPr>
                <p:cNvPr id="58" name="Google Shape;58;p24"/>
                <p:cNvCxnSpPr/>
                <p:nvPr/>
              </p:nvCxnSpPr>
              <p:spPr>
                <a:xfrm flipH="1" rot="10800000">
                  <a:off x="5359746" y="1735138"/>
                  <a:ext cx="507653" cy="794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rgbClr val="929292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9" name="Google Shape;59;p24"/>
                <p:cNvCxnSpPr/>
                <p:nvPr/>
              </p:nvCxnSpPr>
              <p:spPr>
                <a:xfrm rot="5400000">
                  <a:off x="5715000" y="1886744"/>
                  <a:ext cx="303212" cy="1588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rgbClr val="929292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60" name="Google Shape;60;p24"/>
            <p:cNvGrpSpPr/>
            <p:nvPr/>
          </p:nvGrpSpPr>
          <p:grpSpPr>
            <a:xfrm flipH="1">
              <a:off x="6705600" y="2443523"/>
              <a:ext cx="1139320" cy="256454"/>
              <a:chOff x="1299080" y="2343150"/>
              <a:chExt cx="1139320" cy="256454"/>
            </a:xfrm>
          </p:grpSpPr>
          <p:sp>
            <p:nvSpPr>
              <p:cNvPr id="61" name="Google Shape;61;p24"/>
              <p:cNvSpPr/>
              <p:nvPr/>
            </p:nvSpPr>
            <p:spPr>
              <a:xfrm>
                <a:off x="2181946" y="2343150"/>
                <a:ext cx="256454" cy="256454"/>
              </a:xfrm>
              <a:prstGeom prst="ellipse">
                <a:avLst/>
              </a:prstGeom>
              <a:solidFill>
                <a:srgbClr val="C8C8C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62" name="Google Shape;62;p24"/>
              <p:cNvCxnSpPr/>
              <p:nvPr/>
            </p:nvCxnSpPr>
            <p:spPr>
              <a:xfrm flipH="1" rot="10800000">
                <a:off x="1299080" y="2472171"/>
                <a:ext cx="910719" cy="1588"/>
              </a:xfrm>
              <a:prstGeom prst="straightConnector1">
                <a:avLst/>
              </a:prstGeom>
              <a:noFill/>
              <a:ln cap="flat" cmpd="sng" w="12700">
                <a:solidFill>
                  <a:srgbClr val="929292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5" name="Google Shape;65;p25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6" name="Google Shape;66;p25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25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0" name="Google Shape;70;p26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">
  <p:cSld name="welcom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/>
          <p:nvPr>
            <p:ph idx="2" type="pic"/>
          </p:nvPr>
        </p:nvSpPr>
        <p:spPr>
          <a:xfrm>
            <a:off x="5029200" y="1566333"/>
            <a:ext cx="2133600" cy="2133600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28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5" name="Google Shape;75;p28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6" name="Google Shape;76;p28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28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/>
          <p:nvPr>
            <p:ph idx="2" type="pic"/>
          </p:nvPr>
        </p:nvSpPr>
        <p:spPr>
          <a:xfrm>
            <a:off x="5384800" y="2203449"/>
            <a:ext cx="3048000" cy="252374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29"/>
          <p:cNvSpPr/>
          <p:nvPr>
            <p:ph idx="3" type="pic"/>
          </p:nvPr>
        </p:nvSpPr>
        <p:spPr>
          <a:xfrm>
            <a:off x="8839200" y="0"/>
            <a:ext cx="3352800" cy="5765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29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" name="Google Shape;82;p29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3" name="Google Shape;83;p29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29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0"/>
          <p:cNvSpPr/>
          <p:nvPr>
            <p:ph idx="2" type="pic"/>
          </p:nvPr>
        </p:nvSpPr>
        <p:spPr>
          <a:xfrm>
            <a:off x="0" y="2203449"/>
            <a:ext cx="12192000" cy="2851151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0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" name="Google Shape;88;p30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" name="Google Shape;89;p30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0" name="Google Shape;90;p30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1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31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94" name="Google Shape;94;p31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5" name="Google Shape;95;p31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6" name="Google Shape;96;p31"/>
          <p:cNvSpPr/>
          <p:nvPr>
            <p:ph idx="2" type="pic"/>
          </p:nvPr>
        </p:nvSpPr>
        <p:spPr>
          <a:xfrm>
            <a:off x="0" y="1498602"/>
            <a:ext cx="12192000" cy="37591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 are we">
  <p:cSld name="who are w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2"/>
          <p:cNvSpPr/>
          <p:nvPr>
            <p:ph idx="2" type="pic"/>
          </p:nvPr>
        </p:nvSpPr>
        <p:spPr>
          <a:xfrm>
            <a:off x="6096000" y="1617133"/>
            <a:ext cx="6096000" cy="26456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2"/>
          <p:cNvSpPr/>
          <p:nvPr>
            <p:ph idx="3" type="pic"/>
          </p:nvPr>
        </p:nvSpPr>
        <p:spPr>
          <a:xfrm>
            <a:off x="0" y="1617133"/>
            <a:ext cx="6096000" cy="26456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2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1" name="Google Shape;101;p32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02" name="Google Shape;102;p32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3" name="Google Shape;103;p32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1">
  <p:cSld name="pic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3"/>
          <p:cNvSpPr/>
          <p:nvPr>
            <p:ph idx="2" type="pic"/>
          </p:nvPr>
        </p:nvSpPr>
        <p:spPr>
          <a:xfrm>
            <a:off x="0" y="0"/>
            <a:ext cx="12192000" cy="45466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33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7" name="Google Shape;107;p33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who are we">
  <p:cSld name="1_who are w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4"/>
          <p:cNvSpPr/>
          <p:nvPr>
            <p:ph idx="2" type="pic"/>
          </p:nvPr>
        </p:nvSpPr>
        <p:spPr>
          <a:xfrm>
            <a:off x="685800" y="1193799"/>
            <a:ext cx="4572000" cy="2399647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34"/>
          <p:cNvSpPr/>
          <p:nvPr>
            <p:ph idx="3" type="pic"/>
          </p:nvPr>
        </p:nvSpPr>
        <p:spPr>
          <a:xfrm>
            <a:off x="694267" y="3733800"/>
            <a:ext cx="2535936" cy="1828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34"/>
          <p:cNvSpPr/>
          <p:nvPr>
            <p:ph idx="4" type="pic"/>
          </p:nvPr>
        </p:nvSpPr>
        <p:spPr>
          <a:xfrm>
            <a:off x="9042400" y="3733800"/>
            <a:ext cx="2535936" cy="1828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34"/>
          <p:cNvSpPr/>
          <p:nvPr>
            <p:ph idx="5" type="pic"/>
          </p:nvPr>
        </p:nvSpPr>
        <p:spPr>
          <a:xfrm>
            <a:off x="6259688" y="3733800"/>
            <a:ext cx="2535936" cy="1828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34"/>
          <p:cNvSpPr/>
          <p:nvPr>
            <p:ph idx="6" type="pic"/>
          </p:nvPr>
        </p:nvSpPr>
        <p:spPr>
          <a:xfrm>
            <a:off x="3476977" y="3733800"/>
            <a:ext cx="2535936" cy="1828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4"/>
          <p:cNvSpPr txBox="1"/>
          <p:nvPr>
            <p:ph idx="1" type="body"/>
          </p:nvPr>
        </p:nvSpPr>
        <p:spPr>
          <a:xfrm>
            <a:off x="901715" y="5921913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15" name="Google Shape;115;p34"/>
          <p:cNvSpPr txBox="1"/>
          <p:nvPr>
            <p:ph idx="7" type="body"/>
          </p:nvPr>
        </p:nvSpPr>
        <p:spPr>
          <a:xfrm>
            <a:off x="898745" y="568117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16" name="Google Shape;116;p34"/>
          <p:cNvSpPr txBox="1"/>
          <p:nvPr>
            <p:ph idx="8" type="body"/>
          </p:nvPr>
        </p:nvSpPr>
        <p:spPr>
          <a:xfrm>
            <a:off x="3684425" y="5921913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17" name="Google Shape;117;p34"/>
          <p:cNvSpPr txBox="1"/>
          <p:nvPr>
            <p:ph idx="9" type="body"/>
          </p:nvPr>
        </p:nvSpPr>
        <p:spPr>
          <a:xfrm>
            <a:off x="3681456" y="568117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18" name="Google Shape;118;p34"/>
          <p:cNvSpPr txBox="1"/>
          <p:nvPr>
            <p:ph idx="13" type="body"/>
          </p:nvPr>
        </p:nvSpPr>
        <p:spPr>
          <a:xfrm>
            <a:off x="6467136" y="5921913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19" name="Google Shape;119;p34"/>
          <p:cNvSpPr txBox="1"/>
          <p:nvPr>
            <p:ph idx="14" type="body"/>
          </p:nvPr>
        </p:nvSpPr>
        <p:spPr>
          <a:xfrm>
            <a:off x="6464167" y="568117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0" name="Google Shape;120;p34"/>
          <p:cNvSpPr txBox="1"/>
          <p:nvPr>
            <p:ph idx="15" type="body"/>
          </p:nvPr>
        </p:nvSpPr>
        <p:spPr>
          <a:xfrm>
            <a:off x="9249848" y="5921913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1" name="Google Shape;121;p34"/>
          <p:cNvSpPr txBox="1"/>
          <p:nvPr>
            <p:ph idx="16" type="body"/>
          </p:nvPr>
        </p:nvSpPr>
        <p:spPr>
          <a:xfrm>
            <a:off x="9246879" y="568117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4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2" name="Google Shape;122;p34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3" name="Google Shape;123;p34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4" name="Google Shape;124;p34"/>
          <p:cNvSpPr txBox="1"/>
          <p:nvPr>
            <p:ph idx="17" type="body"/>
          </p:nvPr>
        </p:nvSpPr>
        <p:spPr>
          <a:xfrm>
            <a:off x="5902472" y="1652033"/>
            <a:ext cx="5384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929292"/>
              </a:buClr>
              <a:buSzPts val="2133"/>
              <a:buFont typeface="Arial"/>
              <a:buNone/>
              <a:defRPr b="0" i="0" sz="21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5" name="Google Shape;125;p34"/>
          <p:cNvSpPr txBox="1"/>
          <p:nvPr>
            <p:ph idx="18" type="body"/>
          </p:nvPr>
        </p:nvSpPr>
        <p:spPr>
          <a:xfrm>
            <a:off x="5902474" y="1245633"/>
            <a:ext cx="2844799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26" name="Google Shape;126;p34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7" name="Google Shape;127;p34"/>
          <p:cNvSpPr txBox="1"/>
          <p:nvPr>
            <p:ph idx="19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who are we">
  <p:cSld name="2_who are w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/>
          <p:nvPr/>
        </p:nvSpPr>
        <p:spPr>
          <a:xfrm>
            <a:off x="7010400" y="1905000"/>
            <a:ext cx="4266691" cy="1727200"/>
          </a:xfrm>
          <a:prstGeom prst="rect">
            <a:avLst/>
          </a:prstGeom>
          <a:solidFill>
            <a:srgbClr val="5B5B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2929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30" name="Google Shape;130;p35"/>
          <p:cNvGrpSpPr/>
          <p:nvPr/>
        </p:nvGrpSpPr>
        <p:grpSpPr>
          <a:xfrm>
            <a:off x="7010400" y="1295400"/>
            <a:ext cx="4266691" cy="812800"/>
            <a:chOff x="5257800" y="971550"/>
            <a:chExt cx="3200018" cy="609600"/>
          </a:xfrm>
        </p:grpSpPr>
        <p:sp>
          <p:nvSpPr>
            <p:cNvPr id="131" name="Google Shape;131;p35"/>
            <p:cNvSpPr/>
            <p:nvPr/>
          </p:nvSpPr>
          <p:spPr>
            <a:xfrm>
              <a:off x="5257800" y="971550"/>
              <a:ext cx="3200018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2" name="Google Shape;132;p35"/>
            <p:cNvSpPr/>
            <p:nvPr/>
          </p:nvSpPr>
          <p:spPr>
            <a:xfrm flipH="1" rot="10800000">
              <a:off x="5438770" y="1428750"/>
              <a:ext cx="176784" cy="1524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33" name="Google Shape;133;p35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4" name="Google Shape;134;p35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5" name="Google Shape;135;p35"/>
          <p:cNvSpPr/>
          <p:nvPr/>
        </p:nvSpPr>
        <p:spPr>
          <a:xfrm>
            <a:off x="7010400" y="3632200"/>
            <a:ext cx="4266691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2929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" name="Google Shape;136;p35"/>
          <p:cNvSpPr/>
          <p:nvPr/>
        </p:nvSpPr>
        <p:spPr>
          <a:xfrm>
            <a:off x="7010400" y="4241800"/>
            <a:ext cx="4266691" cy="6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2929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" name="Google Shape;137;p35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8" name="Google Shape;138;p35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39" name="Google Shape;139;p35"/>
          <p:cNvSpPr/>
          <p:nvPr>
            <p:ph idx="2" type="pic"/>
          </p:nvPr>
        </p:nvSpPr>
        <p:spPr>
          <a:xfrm>
            <a:off x="914400" y="1291336"/>
            <a:ext cx="5803392" cy="3560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35"/>
          <p:cNvSpPr/>
          <p:nvPr>
            <p:ph idx="3" type="pic"/>
          </p:nvPr>
        </p:nvSpPr>
        <p:spPr>
          <a:xfrm>
            <a:off x="914400" y="5054600"/>
            <a:ext cx="2535936" cy="15240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35"/>
          <p:cNvSpPr/>
          <p:nvPr>
            <p:ph idx="4" type="pic"/>
          </p:nvPr>
        </p:nvSpPr>
        <p:spPr>
          <a:xfrm>
            <a:off x="8737600" y="5054600"/>
            <a:ext cx="2535936" cy="15240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35"/>
          <p:cNvSpPr/>
          <p:nvPr>
            <p:ph idx="5" type="pic"/>
          </p:nvPr>
        </p:nvSpPr>
        <p:spPr>
          <a:xfrm>
            <a:off x="6129867" y="5054600"/>
            <a:ext cx="2535936" cy="15240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35"/>
          <p:cNvSpPr/>
          <p:nvPr>
            <p:ph idx="6" type="pic"/>
          </p:nvPr>
        </p:nvSpPr>
        <p:spPr>
          <a:xfrm>
            <a:off x="3522133" y="5054600"/>
            <a:ext cx="2535936" cy="15240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35"/>
          <p:cNvSpPr txBox="1"/>
          <p:nvPr>
            <p:ph idx="7" type="body"/>
          </p:nvPr>
        </p:nvSpPr>
        <p:spPr>
          <a:xfrm>
            <a:off x="7366000" y="1471680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45" name="Google Shape;145;p35"/>
          <p:cNvSpPr txBox="1"/>
          <p:nvPr>
            <p:ph idx="8" type="body"/>
          </p:nvPr>
        </p:nvSpPr>
        <p:spPr>
          <a:xfrm>
            <a:off x="7366000" y="3808480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46" name="Google Shape;146;p35"/>
          <p:cNvSpPr txBox="1"/>
          <p:nvPr>
            <p:ph idx="9" type="body"/>
          </p:nvPr>
        </p:nvSpPr>
        <p:spPr>
          <a:xfrm>
            <a:off x="7366000" y="4418080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47" name="Google Shape;147;p35"/>
          <p:cNvSpPr txBox="1"/>
          <p:nvPr>
            <p:ph idx="13" type="body"/>
          </p:nvPr>
        </p:nvSpPr>
        <p:spPr>
          <a:xfrm>
            <a:off x="7366000" y="2159000"/>
            <a:ext cx="3556000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who are we">
  <p:cSld name="3_who are we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6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0" name="Google Shape;150;p36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1" name="Google Shape;151;p36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2" name="Google Shape;152;p36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53" name="Google Shape;153;p36"/>
          <p:cNvSpPr/>
          <p:nvPr>
            <p:ph idx="2" type="pic"/>
          </p:nvPr>
        </p:nvSpPr>
        <p:spPr>
          <a:xfrm>
            <a:off x="2032" y="1249187"/>
            <a:ext cx="4364736" cy="4974336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36"/>
          <p:cNvSpPr/>
          <p:nvPr>
            <p:ph idx="3" type="pic"/>
          </p:nvPr>
        </p:nvSpPr>
        <p:spPr>
          <a:xfrm>
            <a:off x="8737600" y="1249187"/>
            <a:ext cx="3454400" cy="4974336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What we do?">
  <p:cSld name="1_What we do?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7"/>
          <p:cNvSpPr/>
          <p:nvPr>
            <p:ph idx="2" type="pic"/>
          </p:nvPr>
        </p:nvSpPr>
        <p:spPr>
          <a:xfrm>
            <a:off x="-6351" y="2023533"/>
            <a:ext cx="2950464" cy="24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37"/>
          <p:cNvSpPr/>
          <p:nvPr>
            <p:ph idx="3" type="pic"/>
          </p:nvPr>
        </p:nvSpPr>
        <p:spPr>
          <a:xfrm>
            <a:off x="9241536" y="2023533"/>
            <a:ext cx="2950464" cy="24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7"/>
          <p:cNvSpPr/>
          <p:nvPr>
            <p:ph idx="4" type="pic"/>
          </p:nvPr>
        </p:nvSpPr>
        <p:spPr>
          <a:xfrm>
            <a:off x="6158908" y="2023533"/>
            <a:ext cx="2950464" cy="24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7"/>
          <p:cNvSpPr/>
          <p:nvPr>
            <p:ph idx="5" type="pic"/>
          </p:nvPr>
        </p:nvSpPr>
        <p:spPr>
          <a:xfrm>
            <a:off x="3076279" y="2023533"/>
            <a:ext cx="2950464" cy="24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37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37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62" name="Google Shape;162;p37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3" name="Google Shape;163;p37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What we do?">
  <p:cSld name="2_What we do?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8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6" name="Google Shape;166;p38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67" name="Google Shape;167;p38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8" name="Google Shape;168;p38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9" name="Google Shape;169;p38"/>
          <p:cNvSpPr/>
          <p:nvPr/>
        </p:nvSpPr>
        <p:spPr>
          <a:xfrm>
            <a:off x="7577928" y="1636504"/>
            <a:ext cx="3759200" cy="455430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0" name="Google Shape;170;p38"/>
          <p:cNvSpPr/>
          <p:nvPr>
            <p:ph idx="2" type="pic"/>
          </p:nvPr>
        </p:nvSpPr>
        <p:spPr>
          <a:xfrm>
            <a:off x="855395" y="1636505"/>
            <a:ext cx="3352800" cy="2277151"/>
          </a:xfrm>
          <a:prstGeom prst="rect">
            <a:avLst/>
          </a:prstGeom>
          <a:solidFill>
            <a:srgbClr val="9BCDED"/>
          </a:solidFill>
          <a:ln>
            <a:noFill/>
          </a:ln>
        </p:spPr>
      </p:sp>
      <p:sp>
        <p:nvSpPr>
          <p:cNvPr id="171" name="Google Shape;171;p38"/>
          <p:cNvSpPr/>
          <p:nvPr>
            <p:ph idx="3" type="pic"/>
          </p:nvPr>
        </p:nvSpPr>
        <p:spPr>
          <a:xfrm>
            <a:off x="4208195" y="1636505"/>
            <a:ext cx="3352800" cy="2277151"/>
          </a:xfrm>
          <a:prstGeom prst="rect">
            <a:avLst/>
          </a:prstGeom>
          <a:solidFill>
            <a:srgbClr val="8CF1E2"/>
          </a:solidFill>
          <a:ln>
            <a:noFill/>
          </a:ln>
        </p:spPr>
      </p:sp>
      <p:sp>
        <p:nvSpPr>
          <p:cNvPr id="172" name="Google Shape;172;p38"/>
          <p:cNvSpPr/>
          <p:nvPr>
            <p:ph idx="4" type="pic"/>
          </p:nvPr>
        </p:nvSpPr>
        <p:spPr>
          <a:xfrm>
            <a:off x="855395" y="3913655"/>
            <a:ext cx="3352800" cy="2277151"/>
          </a:xfrm>
          <a:prstGeom prst="rect">
            <a:avLst/>
          </a:prstGeom>
          <a:solidFill>
            <a:srgbClr val="D7E2BA"/>
          </a:solidFill>
          <a:ln>
            <a:noFill/>
          </a:ln>
        </p:spPr>
      </p:sp>
      <p:sp>
        <p:nvSpPr>
          <p:cNvPr id="173" name="Google Shape;173;p38"/>
          <p:cNvSpPr/>
          <p:nvPr>
            <p:ph idx="5" type="pic"/>
          </p:nvPr>
        </p:nvSpPr>
        <p:spPr>
          <a:xfrm>
            <a:off x="4208195" y="3913655"/>
            <a:ext cx="3352800" cy="2277151"/>
          </a:xfrm>
          <a:prstGeom prst="rect">
            <a:avLst/>
          </a:prstGeom>
          <a:solidFill>
            <a:srgbClr val="FAD69E"/>
          </a:soli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tfolio">
  <p:cSld name="Portfolio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9"/>
          <p:cNvSpPr/>
          <p:nvPr>
            <p:ph idx="2" type="pic"/>
          </p:nvPr>
        </p:nvSpPr>
        <p:spPr>
          <a:xfrm>
            <a:off x="0" y="1291027"/>
            <a:ext cx="4669536" cy="1816608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39"/>
          <p:cNvSpPr/>
          <p:nvPr>
            <p:ph idx="3" type="pic"/>
          </p:nvPr>
        </p:nvSpPr>
        <p:spPr>
          <a:xfrm>
            <a:off x="4730876" y="3754071"/>
            <a:ext cx="4669536" cy="1816608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39"/>
          <p:cNvSpPr/>
          <p:nvPr>
            <p:ph idx="4" type="pic"/>
          </p:nvPr>
        </p:nvSpPr>
        <p:spPr>
          <a:xfrm>
            <a:off x="2352669" y="3754071"/>
            <a:ext cx="2316480" cy="1816608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39"/>
          <p:cNvSpPr/>
          <p:nvPr>
            <p:ph idx="5" type="pic"/>
          </p:nvPr>
        </p:nvSpPr>
        <p:spPr>
          <a:xfrm>
            <a:off x="9444568" y="1293023"/>
            <a:ext cx="2743200" cy="4279392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39"/>
          <p:cNvSpPr/>
          <p:nvPr/>
        </p:nvSpPr>
        <p:spPr>
          <a:xfrm flipH="1">
            <a:off x="4728844" y="5570806"/>
            <a:ext cx="4673600" cy="6265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0" name="Google Shape;180;p39"/>
          <p:cNvSpPr/>
          <p:nvPr/>
        </p:nvSpPr>
        <p:spPr>
          <a:xfrm>
            <a:off x="9448800" y="5570806"/>
            <a:ext cx="2743200" cy="6265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1" name="Google Shape;181;p39"/>
          <p:cNvSpPr/>
          <p:nvPr/>
        </p:nvSpPr>
        <p:spPr>
          <a:xfrm>
            <a:off x="0" y="3109122"/>
            <a:ext cx="4673600" cy="6265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2" name="Google Shape;182;p39"/>
          <p:cNvSpPr/>
          <p:nvPr/>
        </p:nvSpPr>
        <p:spPr>
          <a:xfrm>
            <a:off x="4732867" y="3109122"/>
            <a:ext cx="2316480" cy="626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3" name="Google Shape;183;p39"/>
          <p:cNvSpPr/>
          <p:nvPr/>
        </p:nvSpPr>
        <p:spPr>
          <a:xfrm>
            <a:off x="7086600" y="3109122"/>
            <a:ext cx="2316480" cy="6265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4" name="Google Shape;184;p39"/>
          <p:cNvSpPr/>
          <p:nvPr/>
        </p:nvSpPr>
        <p:spPr>
          <a:xfrm flipH="1">
            <a:off x="2352669" y="5570806"/>
            <a:ext cx="2316480" cy="62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5" name="Google Shape;185;p39"/>
          <p:cNvSpPr/>
          <p:nvPr/>
        </p:nvSpPr>
        <p:spPr>
          <a:xfrm flipH="1">
            <a:off x="0" y="5570806"/>
            <a:ext cx="2316480" cy="6265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6" name="Google Shape;186;p39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7" name="Google Shape;187;p39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88" name="Google Shape;188;p39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9" name="Google Shape;189;p39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0" name="Google Shape;190;p39"/>
          <p:cNvSpPr txBox="1"/>
          <p:nvPr>
            <p:ph idx="6" type="body"/>
          </p:nvPr>
        </p:nvSpPr>
        <p:spPr>
          <a:xfrm>
            <a:off x="1389123" y="3288558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1" name="Google Shape;191;p39"/>
          <p:cNvSpPr txBox="1"/>
          <p:nvPr>
            <p:ph idx="7" type="body"/>
          </p:nvPr>
        </p:nvSpPr>
        <p:spPr>
          <a:xfrm>
            <a:off x="4943429" y="3288558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2" name="Google Shape;192;p39"/>
          <p:cNvSpPr txBox="1"/>
          <p:nvPr>
            <p:ph idx="8" type="body"/>
          </p:nvPr>
        </p:nvSpPr>
        <p:spPr>
          <a:xfrm>
            <a:off x="7297163" y="3288558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3" name="Google Shape;193;p39"/>
          <p:cNvSpPr txBox="1"/>
          <p:nvPr>
            <p:ph idx="9" type="body"/>
          </p:nvPr>
        </p:nvSpPr>
        <p:spPr>
          <a:xfrm>
            <a:off x="6117967" y="5750242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4" name="Google Shape;194;p39"/>
          <p:cNvSpPr txBox="1"/>
          <p:nvPr>
            <p:ph idx="13" type="body"/>
          </p:nvPr>
        </p:nvSpPr>
        <p:spPr>
          <a:xfrm>
            <a:off x="9872723" y="5750242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5" name="Google Shape;195;p39"/>
          <p:cNvSpPr txBox="1"/>
          <p:nvPr>
            <p:ph idx="14" type="body"/>
          </p:nvPr>
        </p:nvSpPr>
        <p:spPr>
          <a:xfrm>
            <a:off x="2563232" y="5750242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6" name="Google Shape;196;p39"/>
          <p:cNvSpPr txBox="1"/>
          <p:nvPr>
            <p:ph idx="15" type="body"/>
          </p:nvPr>
        </p:nvSpPr>
        <p:spPr>
          <a:xfrm>
            <a:off x="210563" y="5750242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97" name="Google Shape;197;p39"/>
          <p:cNvSpPr/>
          <p:nvPr>
            <p:ph idx="16" type="pic"/>
          </p:nvPr>
        </p:nvSpPr>
        <p:spPr>
          <a:xfrm>
            <a:off x="0" y="3754071"/>
            <a:ext cx="2316480" cy="1816608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39"/>
          <p:cNvSpPr/>
          <p:nvPr>
            <p:ph idx="17" type="pic"/>
          </p:nvPr>
        </p:nvSpPr>
        <p:spPr>
          <a:xfrm>
            <a:off x="4731599" y="1291027"/>
            <a:ext cx="2316480" cy="1816608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39"/>
          <p:cNvSpPr/>
          <p:nvPr>
            <p:ph idx="18" type="pic"/>
          </p:nvPr>
        </p:nvSpPr>
        <p:spPr>
          <a:xfrm>
            <a:off x="7086597" y="1291027"/>
            <a:ext cx="2316480" cy="18166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ortfolio">
  <p:cSld name="1_Portfolio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0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2" name="Google Shape;202;p40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03" name="Google Shape;203;p40"/>
          <p:cNvSpPr/>
          <p:nvPr>
            <p:ph idx="2" type="pic"/>
          </p:nvPr>
        </p:nvSpPr>
        <p:spPr>
          <a:xfrm>
            <a:off x="871807" y="2035863"/>
            <a:ext cx="2446415" cy="3793125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40"/>
          <p:cNvSpPr/>
          <p:nvPr>
            <p:ph idx="3" type="pic"/>
          </p:nvPr>
        </p:nvSpPr>
        <p:spPr>
          <a:xfrm>
            <a:off x="3561387" y="2035863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40"/>
          <p:cNvSpPr/>
          <p:nvPr>
            <p:ph idx="4" type="pic"/>
          </p:nvPr>
        </p:nvSpPr>
        <p:spPr>
          <a:xfrm>
            <a:off x="8934035" y="2035863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40"/>
          <p:cNvSpPr/>
          <p:nvPr>
            <p:ph idx="5" type="pic"/>
          </p:nvPr>
        </p:nvSpPr>
        <p:spPr>
          <a:xfrm>
            <a:off x="6247711" y="4028767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40"/>
          <p:cNvSpPr/>
          <p:nvPr>
            <p:ph idx="6" type="pic"/>
          </p:nvPr>
        </p:nvSpPr>
        <p:spPr>
          <a:xfrm>
            <a:off x="3561387" y="4028767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40"/>
          <p:cNvSpPr/>
          <p:nvPr>
            <p:ph idx="7" type="pic"/>
          </p:nvPr>
        </p:nvSpPr>
        <p:spPr>
          <a:xfrm>
            <a:off x="6247711" y="2035863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40"/>
          <p:cNvSpPr/>
          <p:nvPr>
            <p:ph idx="8" type="pic"/>
          </p:nvPr>
        </p:nvSpPr>
        <p:spPr>
          <a:xfrm>
            <a:off x="8934035" y="4028767"/>
            <a:ext cx="2372660" cy="1796083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40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1" name="Google Shape;211;p40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ortfolio">
  <p:cSld name="2_Portfolio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4" name="Google Shape;214;p41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15" name="Google Shape;215;p41"/>
          <p:cNvSpPr/>
          <p:nvPr>
            <p:ph idx="2" type="pic"/>
          </p:nvPr>
        </p:nvSpPr>
        <p:spPr>
          <a:xfrm>
            <a:off x="7617527" y="1861883"/>
            <a:ext cx="2804160" cy="2804160"/>
          </a:xfrm>
          <a:prstGeom prst="ellipse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41"/>
          <p:cNvSpPr/>
          <p:nvPr>
            <p:ph idx="3" type="pic"/>
          </p:nvPr>
        </p:nvSpPr>
        <p:spPr>
          <a:xfrm>
            <a:off x="1750900" y="1861883"/>
            <a:ext cx="2804160" cy="2804160"/>
          </a:xfrm>
          <a:prstGeom prst="ellipse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41"/>
          <p:cNvSpPr/>
          <p:nvPr>
            <p:ph idx="4" type="pic"/>
          </p:nvPr>
        </p:nvSpPr>
        <p:spPr>
          <a:xfrm>
            <a:off x="4684213" y="1861883"/>
            <a:ext cx="2804160" cy="2804160"/>
          </a:xfrm>
          <a:prstGeom prst="ellipse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41"/>
          <p:cNvSpPr txBox="1"/>
          <p:nvPr>
            <p:ph idx="5" type="body"/>
          </p:nvPr>
        </p:nvSpPr>
        <p:spPr>
          <a:xfrm>
            <a:off x="7702320" y="5307514"/>
            <a:ext cx="2634573" cy="944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19" name="Google Shape;219;p41"/>
          <p:cNvSpPr txBox="1"/>
          <p:nvPr>
            <p:ph idx="6" type="body"/>
          </p:nvPr>
        </p:nvSpPr>
        <p:spPr>
          <a:xfrm>
            <a:off x="7956117" y="503291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0" name="Google Shape;220;p41"/>
          <p:cNvSpPr txBox="1"/>
          <p:nvPr>
            <p:ph idx="7" type="body"/>
          </p:nvPr>
        </p:nvSpPr>
        <p:spPr>
          <a:xfrm>
            <a:off x="4769007" y="5307514"/>
            <a:ext cx="2634573" cy="944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1" name="Google Shape;221;p41"/>
          <p:cNvSpPr txBox="1"/>
          <p:nvPr>
            <p:ph idx="8" type="body"/>
          </p:nvPr>
        </p:nvSpPr>
        <p:spPr>
          <a:xfrm>
            <a:off x="5022804" y="503291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2" name="Google Shape;222;p41"/>
          <p:cNvSpPr txBox="1"/>
          <p:nvPr>
            <p:ph idx="9" type="body"/>
          </p:nvPr>
        </p:nvSpPr>
        <p:spPr>
          <a:xfrm>
            <a:off x="1835694" y="5307514"/>
            <a:ext cx="2634573" cy="944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3" name="Google Shape;223;p41"/>
          <p:cNvSpPr txBox="1"/>
          <p:nvPr>
            <p:ph idx="13" type="body"/>
          </p:nvPr>
        </p:nvSpPr>
        <p:spPr>
          <a:xfrm>
            <a:off x="2089491" y="503291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24" name="Google Shape;224;p41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5" name="Google Shape;225;p41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ortfolio">
  <p:cSld name="3_Portfolio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/>
          <p:nvPr>
            <p:ph idx="2" type="pic"/>
          </p:nvPr>
        </p:nvSpPr>
        <p:spPr>
          <a:xfrm>
            <a:off x="8737600" y="50882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42"/>
          <p:cNvSpPr/>
          <p:nvPr>
            <p:ph idx="3" type="pic"/>
          </p:nvPr>
        </p:nvSpPr>
        <p:spPr>
          <a:xfrm>
            <a:off x="883920" y="504275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42"/>
          <p:cNvSpPr/>
          <p:nvPr>
            <p:ph idx="4" type="pic"/>
          </p:nvPr>
        </p:nvSpPr>
        <p:spPr>
          <a:xfrm>
            <a:off x="6119707" y="50882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42"/>
          <p:cNvSpPr/>
          <p:nvPr>
            <p:ph idx="5" type="pic"/>
          </p:nvPr>
        </p:nvSpPr>
        <p:spPr>
          <a:xfrm>
            <a:off x="3501813" y="50882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42"/>
          <p:cNvSpPr/>
          <p:nvPr>
            <p:ph idx="6" type="pic"/>
          </p:nvPr>
        </p:nvSpPr>
        <p:spPr>
          <a:xfrm>
            <a:off x="8737600" y="255819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42"/>
          <p:cNvSpPr/>
          <p:nvPr>
            <p:ph idx="7" type="pic"/>
          </p:nvPr>
        </p:nvSpPr>
        <p:spPr>
          <a:xfrm>
            <a:off x="883920" y="2553644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42"/>
          <p:cNvSpPr/>
          <p:nvPr>
            <p:ph idx="8" type="pic"/>
          </p:nvPr>
        </p:nvSpPr>
        <p:spPr>
          <a:xfrm>
            <a:off x="6119707" y="255819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42"/>
          <p:cNvSpPr/>
          <p:nvPr>
            <p:ph idx="9" type="pic"/>
          </p:nvPr>
        </p:nvSpPr>
        <p:spPr>
          <a:xfrm>
            <a:off x="3501813" y="2558191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42"/>
          <p:cNvSpPr/>
          <p:nvPr>
            <p:ph idx="13" type="pic"/>
          </p:nvPr>
        </p:nvSpPr>
        <p:spPr>
          <a:xfrm>
            <a:off x="8737600" y="4607560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42"/>
          <p:cNvSpPr/>
          <p:nvPr>
            <p:ph idx="14" type="pic"/>
          </p:nvPr>
        </p:nvSpPr>
        <p:spPr>
          <a:xfrm>
            <a:off x="883920" y="4603013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42"/>
          <p:cNvSpPr/>
          <p:nvPr>
            <p:ph idx="15" type="pic"/>
          </p:nvPr>
        </p:nvSpPr>
        <p:spPr>
          <a:xfrm>
            <a:off x="6119707" y="4607560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42"/>
          <p:cNvSpPr/>
          <p:nvPr>
            <p:ph idx="16" type="pic"/>
          </p:nvPr>
        </p:nvSpPr>
        <p:spPr>
          <a:xfrm>
            <a:off x="3501813" y="4607560"/>
            <a:ext cx="2548128" cy="1670304"/>
          </a:xfrm>
          <a:prstGeom prst="rect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42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0" name="Google Shape;240;p42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serves">
  <p:cSld name="our serve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3" name="Google Shape;243;p43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44" name="Google Shape;244;p43"/>
          <p:cNvSpPr/>
          <p:nvPr>
            <p:ph idx="2" type="pic"/>
          </p:nvPr>
        </p:nvSpPr>
        <p:spPr>
          <a:xfrm>
            <a:off x="4059893" y="2006600"/>
            <a:ext cx="8123640" cy="3864864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3"/>
          <p:cNvSpPr/>
          <p:nvPr/>
        </p:nvSpPr>
        <p:spPr>
          <a:xfrm>
            <a:off x="0" y="2006600"/>
            <a:ext cx="4072128" cy="3864864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6" name="Google Shape;246;p43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7" name="Google Shape;247;p43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0" name="Google Shape;250;p44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1" name="Google Shape;251;p44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2" name="Google Shape;252;p44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53" name="Google Shape;253;p44"/>
          <p:cNvSpPr/>
          <p:nvPr>
            <p:ph idx="2" type="pic"/>
          </p:nvPr>
        </p:nvSpPr>
        <p:spPr>
          <a:xfrm>
            <a:off x="670778" y="2132797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254" name="Google Shape;254;p44"/>
          <p:cNvSpPr txBox="1"/>
          <p:nvPr>
            <p:ph idx="3" type="body"/>
          </p:nvPr>
        </p:nvSpPr>
        <p:spPr>
          <a:xfrm>
            <a:off x="603927" y="5059404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55" name="Google Shape;255;p44"/>
          <p:cNvSpPr txBox="1"/>
          <p:nvPr>
            <p:ph idx="4" type="body"/>
          </p:nvPr>
        </p:nvSpPr>
        <p:spPr>
          <a:xfrm>
            <a:off x="596900" y="478480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56" name="Google Shape;256;p44"/>
          <p:cNvSpPr/>
          <p:nvPr/>
        </p:nvSpPr>
        <p:spPr>
          <a:xfrm>
            <a:off x="677800" y="1622925"/>
            <a:ext cx="2049781" cy="5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7" name="Google Shape;257;p44"/>
          <p:cNvSpPr txBox="1"/>
          <p:nvPr>
            <p:ph idx="5" type="body"/>
          </p:nvPr>
        </p:nvSpPr>
        <p:spPr>
          <a:xfrm>
            <a:off x="755013" y="1743095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l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58" name="Google Shape;258;p44"/>
          <p:cNvSpPr/>
          <p:nvPr>
            <p:ph idx="6" type="pic"/>
          </p:nvPr>
        </p:nvSpPr>
        <p:spPr>
          <a:xfrm>
            <a:off x="2863110" y="2132797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259" name="Google Shape;259;p44"/>
          <p:cNvSpPr txBox="1"/>
          <p:nvPr>
            <p:ph idx="7" type="body"/>
          </p:nvPr>
        </p:nvSpPr>
        <p:spPr>
          <a:xfrm>
            <a:off x="2796259" y="5059404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0" name="Google Shape;260;p44"/>
          <p:cNvSpPr txBox="1"/>
          <p:nvPr>
            <p:ph idx="8" type="body"/>
          </p:nvPr>
        </p:nvSpPr>
        <p:spPr>
          <a:xfrm>
            <a:off x="2789232" y="478480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2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1" name="Google Shape;261;p44"/>
          <p:cNvSpPr/>
          <p:nvPr/>
        </p:nvSpPr>
        <p:spPr>
          <a:xfrm>
            <a:off x="2870132" y="1622925"/>
            <a:ext cx="2049781" cy="5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2" name="Google Shape;262;p44"/>
          <p:cNvSpPr txBox="1"/>
          <p:nvPr>
            <p:ph idx="9" type="body"/>
          </p:nvPr>
        </p:nvSpPr>
        <p:spPr>
          <a:xfrm>
            <a:off x="2947345" y="1743095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l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3" name="Google Shape;263;p44"/>
          <p:cNvSpPr/>
          <p:nvPr>
            <p:ph idx="13" type="pic"/>
          </p:nvPr>
        </p:nvSpPr>
        <p:spPr>
          <a:xfrm>
            <a:off x="5059398" y="2132797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264" name="Google Shape;264;p44"/>
          <p:cNvSpPr txBox="1"/>
          <p:nvPr>
            <p:ph idx="14" type="body"/>
          </p:nvPr>
        </p:nvSpPr>
        <p:spPr>
          <a:xfrm>
            <a:off x="4992547" y="5059404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5" name="Google Shape;265;p44"/>
          <p:cNvSpPr txBox="1"/>
          <p:nvPr>
            <p:ph idx="15" type="body"/>
          </p:nvPr>
        </p:nvSpPr>
        <p:spPr>
          <a:xfrm>
            <a:off x="4985520" y="478480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3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6" name="Google Shape;266;p44"/>
          <p:cNvSpPr/>
          <p:nvPr/>
        </p:nvSpPr>
        <p:spPr>
          <a:xfrm>
            <a:off x="5066420" y="1622925"/>
            <a:ext cx="2049781" cy="5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7" name="Google Shape;267;p44"/>
          <p:cNvSpPr txBox="1"/>
          <p:nvPr>
            <p:ph idx="16" type="body"/>
          </p:nvPr>
        </p:nvSpPr>
        <p:spPr>
          <a:xfrm>
            <a:off x="5143633" y="1743095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l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8" name="Google Shape;268;p44"/>
          <p:cNvSpPr/>
          <p:nvPr>
            <p:ph idx="17" type="pic"/>
          </p:nvPr>
        </p:nvSpPr>
        <p:spPr>
          <a:xfrm>
            <a:off x="7251248" y="2132797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269" name="Google Shape;269;p44"/>
          <p:cNvSpPr txBox="1"/>
          <p:nvPr>
            <p:ph idx="18" type="body"/>
          </p:nvPr>
        </p:nvSpPr>
        <p:spPr>
          <a:xfrm>
            <a:off x="7184396" y="5059404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70" name="Google Shape;270;p44"/>
          <p:cNvSpPr txBox="1"/>
          <p:nvPr>
            <p:ph idx="19" type="body"/>
          </p:nvPr>
        </p:nvSpPr>
        <p:spPr>
          <a:xfrm>
            <a:off x="7177369" y="478480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4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4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71" name="Google Shape;271;p44"/>
          <p:cNvSpPr/>
          <p:nvPr/>
        </p:nvSpPr>
        <p:spPr>
          <a:xfrm>
            <a:off x="7258270" y="1622925"/>
            <a:ext cx="2049781" cy="5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2" name="Google Shape;272;p44"/>
          <p:cNvSpPr txBox="1"/>
          <p:nvPr>
            <p:ph idx="20" type="body"/>
          </p:nvPr>
        </p:nvSpPr>
        <p:spPr>
          <a:xfrm>
            <a:off x="7335483" y="1743095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l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73" name="Google Shape;273;p44"/>
          <p:cNvSpPr/>
          <p:nvPr>
            <p:ph idx="21" type="pic"/>
          </p:nvPr>
        </p:nvSpPr>
        <p:spPr>
          <a:xfrm>
            <a:off x="9437020" y="2132797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274" name="Google Shape;274;p44"/>
          <p:cNvSpPr txBox="1"/>
          <p:nvPr>
            <p:ph idx="22" type="body"/>
          </p:nvPr>
        </p:nvSpPr>
        <p:spPr>
          <a:xfrm>
            <a:off x="9370168" y="5059404"/>
            <a:ext cx="2121040" cy="8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rgbClr val="7F7F7F"/>
              </a:buClr>
              <a:buSzPts val="1467"/>
              <a:buFont typeface="Arial"/>
              <a:buNone/>
              <a:defRPr b="0" i="0" sz="1467" u="none" cap="none" strike="noStrike">
                <a:solidFill>
                  <a:srgbClr val="7F7F7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75" name="Google Shape;275;p44"/>
          <p:cNvSpPr txBox="1"/>
          <p:nvPr>
            <p:ph idx="23" type="body"/>
          </p:nvPr>
        </p:nvSpPr>
        <p:spPr>
          <a:xfrm>
            <a:off x="9363141" y="4784801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5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5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76" name="Google Shape;276;p44"/>
          <p:cNvSpPr/>
          <p:nvPr/>
        </p:nvSpPr>
        <p:spPr>
          <a:xfrm>
            <a:off x="9444042" y="1622925"/>
            <a:ext cx="2049781" cy="50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7" name="Google Shape;277;p44"/>
          <p:cNvSpPr txBox="1"/>
          <p:nvPr>
            <p:ph idx="24" type="body"/>
          </p:nvPr>
        </p:nvSpPr>
        <p:spPr>
          <a:xfrm>
            <a:off x="9521255" y="1743095"/>
            <a:ext cx="1895355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l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em">
  <p:cSld name="teem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0" name="Google Shape;280;p45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1" name="Google Shape;281;p45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2" name="Google Shape;282;p45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83" name="Google Shape;283;p45"/>
          <p:cNvSpPr txBox="1"/>
          <p:nvPr>
            <p:ph idx="2" type="body"/>
          </p:nvPr>
        </p:nvSpPr>
        <p:spPr>
          <a:xfrm>
            <a:off x="3048000" y="2717800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284" name="Google Shape;284;p45"/>
          <p:cNvGrpSpPr/>
          <p:nvPr/>
        </p:nvGrpSpPr>
        <p:grpSpPr>
          <a:xfrm>
            <a:off x="3048000" y="2819400"/>
            <a:ext cx="6096000" cy="407459"/>
            <a:chOff x="2857500" y="2038350"/>
            <a:chExt cx="3429000" cy="305594"/>
          </a:xfrm>
        </p:grpSpPr>
        <p:cxnSp>
          <p:nvCxnSpPr>
            <p:cNvPr id="285" name="Google Shape;285;p45"/>
            <p:cNvCxnSpPr/>
            <p:nvPr/>
          </p:nvCxnSpPr>
          <p:spPr>
            <a:xfrm>
              <a:off x="2857500" y="2190750"/>
              <a:ext cx="3429000" cy="1588"/>
            </a:xfrm>
            <a:prstGeom prst="straightConnector1">
              <a:avLst/>
            </a:prstGeom>
            <a:noFill/>
            <a:ln cap="flat" cmpd="sng" w="9525">
              <a:solidFill>
                <a:srgbClr val="1E7AB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6" name="Google Shape;286;p45"/>
            <p:cNvCxnSpPr/>
            <p:nvPr/>
          </p:nvCxnSpPr>
          <p:spPr>
            <a:xfrm rot="5400000">
              <a:off x="2785272" y="2266950"/>
              <a:ext cx="152400" cy="1588"/>
            </a:xfrm>
            <a:prstGeom prst="straightConnector1">
              <a:avLst/>
            </a:prstGeom>
            <a:noFill/>
            <a:ln cap="flat" cmpd="sng" w="9525">
              <a:solidFill>
                <a:srgbClr val="1E7AB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7" name="Google Shape;287;p45"/>
            <p:cNvCxnSpPr/>
            <p:nvPr/>
          </p:nvCxnSpPr>
          <p:spPr>
            <a:xfrm rot="5400000">
              <a:off x="6208710" y="2266950"/>
              <a:ext cx="152400" cy="1588"/>
            </a:xfrm>
            <a:prstGeom prst="straightConnector1">
              <a:avLst/>
            </a:prstGeom>
            <a:noFill/>
            <a:ln cap="flat" cmpd="sng" w="9525">
              <a:solidFill>
                <a:srgbClr val="1E7AB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8" name="Google Shape;288;p45"/>
            <p:cNvCxnSpPr/>
            <p:nvPr/>
          </p:nvCxnSpPr>
          <p:spPr>
            <a:xfrm rot="5400000">
              <a:off x="4495800" y="2113756"/>
              <a:ext cx="152400" cy="1588"/>
            </a:xfrm>
            <a:prstGeom prst="straightConnector1">
              <a:avLst/>
            </a:prstGeom>
            <a:noFill/>
            <a:ln cap="flat" cmpd="sng" w="9525">
              <a:solidFill>
                <a:srgbClr val="1E7AB7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89" name="Google Shape;289;p45"/>
          <p:cNvGrpSpPr/>
          <p:nvPr/>
        </p:nvGrpSpPr>
        <p:grpSpPr>
          <a:xfrm>
            <a:off x="1232899" y="4648200"/>
            <a:ext cx="3657600" cy="407459"/>
            <a:chOff x="685800" y="3409950"/>
            <a:chExt cx="2743200" cy="305594"/>
          </a:xfrm>
        </p:grpSpPr>
        <p:grpSp>
          <p:nvGrpSpPr>
            <p:cNvPr id="290" name="Google Shape;290;p45"/>
            <p:cNvGrpSpPr/>
            <p:nvPr/>
          </p:nvGrpSpPr>
          <p:grpSpPr>
            <a:xfrm>
              <a:off x="685800" y="3409950"/>
              <a:ext cx="2743200" cy="305594"/>
              <a:chOff x="2857500" y="2038350"/>
              <a:chExt cx="3429000" cy="305594"/>
            </a:xfrm>
          </p:grpSpPr>
          <p:cxnSp>
            <p:nvCxnSpPr>
              <p:cNvPr id="291" name="Google Shape;291;p45"/>
              <p:cNvCxnSpPr/>
              <p:nvPr/>
            </p:nvCxnSpPr>
            <p:spPr>
              <a:xfrm>
                <a:off x="2857500" y="2190750"/>
                <a:ext cx="34290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2" name="Google Shape;292;p45"/>
              <p:cNvCxnSpPr/>
              <p:nvPr/>
            </p:nvCxnSpPr>
            <p:spPr>
              <a:xfrm rot="5400000">
                <a:off x="2785272" y="2266950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3" name="Google Shape;293;p45"/>
              <p:cNvCxnSpPr/>
              <p:nvPr/>
            </p:nvCxnSpPr>
            <p:spPr>
              <a:xfrm rot="5400000">
                <a:off x="6208710" y="2266950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4" name="Google Shape;294;p45"/>
              <p:cNvCxnSpPr/>
              <p:nvPr/>
            </p:nvCxnSpPr>
            <p:spPr>
              <a:xfrm rot="5400000">
                <a:off x="4495800" y="2113756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295" name="Google Shape;295;p45"/>
            <p:cNvCxnSpPr/>
            <p:nvPr/>
          </p:nvCxnSpPr>
          <p:spPr>
            <a:xfrm rot="5400000">
              <a:off x="1981835" y="3637915"/>
              <a:ext cx="152400" cy="127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96" name="Google Shape;296;p45"/>
          <p:cNvGrpSpPr/>
          <p:nvPr/>
        </p:nvGrpSpPr>
        <p:grpSpPr>
          <a:xfrm>
            <a:off x="7318629" y="4648200"/>
            <a:ext cx="3657600" cy="407459"/>
            <a:chOff x="5715000" y="3409950"/>
            <a:chExt cx="2743200" cy="305594"/>
          </a:xfrm>
        </p:grpSpPr>
        <p:grpSp>
          <p:nvGrpSpPr>
            <p:cNvPr id="297" name="Google Shape;297;p45"/>
            <p:cNvGrpSpPr/>
            <p:nvPr/>
          </p:nvGrpSpPr>
          <p:grpSpPr>
            <a:xfrm>
              <a:off x="5715000" y="3409950"/>
              <a:ext cx="2743200" cy="305594"/>
              <a:chOff x="2857500" y="2038350"/>
              <a:chExt cx="3429000" cy="305594"/>
            </a:xfrm>
          </p:grpSpPr>
          <p:cxnSp>
            <p:nvCxnSpPr>
              <p:cNvPr id="298" name="Google Shape;298;p45"/>
              <p:cNvCxnSpPr/>
              <p:nvPr/>
            </p:nvCxnSpPr>
            <p:spPr>
              <a:xfrm>
                <a:off x="2857500" y="2190750"/>
                <a:ext cx="34290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9" name="Google Shape;299;p45"/>
              <p:cNvCxnSpPr/>
              <p:nvPr/>
            </p:nvCxnSpPr>
            <p:spPr>
              <a:xfrm rot="5400000">
                <a:off x="2785272" y="2266950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0" name="Google Shape;300;p45"/>
              <p:cNvCxnSpPr/>
              <p:nvPr/>
            </p:nvCxnSpPr>
            <p:spPr>
              <a:xfrm rot="5400000">
                <a:off x="6208710" y="2266950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1" name="Google Shape;301;p45"/>
              <p:cNvCxnSpPr/>
              <p:nvPr/>
            </p:nvCxnSpPr>
            <p:spPr>
              <a:xfrm rot="5400000">
                <a:off x="4495800" y="2113756"/>
                <a:ext cx="152400" cy="158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302" name="Google Shape;302;p45"/>
            <p:cNvCxnSpPr/>
            <p:nvPr/>
          </p:nvCxnSpPr>
          <p:spPr>
            <a:xfrm rot="5400000">
              <a:off x="7011035" y="3637915"/>
              <a:ext cx="152400" cy="127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03" name="Google Shape;303;p45"/>
          <p:cNvSpPr/>
          <p:nvPr>
            <p:ph idx="3" type="pic"/>
          </p:nvPr>
        </p:nvSpPr>
        <p:spPr>
          <a:xfrm>
            <a:off x="5381625" y="1387471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45"/>
          <p:cNvSpPr/>
          <p:nvPr>
            <p:ph idx="4" type="pic"/>
          </p:nvPr>
        </p:nvSpPr>
        <p:spPr>
          <a:xfrm>
            <a:off x="2346324" y="32226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45"/>
          <p:cNvSpPr/>
          <p:nvPr>
            <p:ph idx="5" type="pic"/>
          </p:nvPr>
        </p:nvSpPr>
        <p:spPr>
          <a:xfrm>
            <a:off x="8432800" y="32226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45"/>
          <p:cNvSpPr/>
          <p:nvPr>
            <p:ph idx="6" type="pic"/>
          </p:nvPr>
        </p:nvSpPr>
        <p:spPr>
          <a:xfrm>
            <a:off x="8432800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45"/>
          <p:cNvSpPr/>
          <p:nvPr>
            <p:ph idx="7" type="pic"/>
          </p:nvPr>
        </p:nvSpPr>
        <p:spPr>
          <a:xfrm>
            <a:off x="6610351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45"/>
          <p:cNvSpPr/>
          <p:nvPr>
            <p:ph idx="8" type="pic"/>
          </p:nvPr>
        </p:nvSpPr>
        <p:spPr>
          <a:xfrm>
            <a:off x="10261600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45"/>
          <p:cNvSpPr/>
          <p:nvPr>
            <p:ph idx="9" type="pic"/>
          </p:nvPr>
        </p:nvSpPr>
        <p:spPr>
          <a:xfrm>
            <a:off x="4174067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45"/>
          <p:cNvSpPr/>
          <p:nvPr>
            <p:ph idx="13" type="pic"/>
          </p:nvPr>
        </p:nvSpPr>
        <p:spPr>
          <a:xfrm>
            <a:off x="2347384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45"/>
          <p:cNvSpPr/>
          <p:nvPr>
            <p:ph idx="14" type="pic"/>
          </p:nvPr>
        </p:nvSpPr>
        <p:spPr>
          <a:xfrm>
            <a:off x="529167" y="5051425"/>
            <a:ext cx="1426464" cy="1426464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45"/>
          <p:cNvSpPr txBox="1"/>
          <p:nvPr>
            <p:ph idx="15" type="body"/>
          </p:nvPr>
        </p:nvSpPr>
        <p:spPr>
          <a:xfrm>
            <a:off x="7010400" y="2717800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1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13" name="Google Shape;313;p45"/>
          <p:cNvSpPr txBox="1"/>
          <p:nvPr>
            <p:ph idx="16" type="body"/>
          </p:nvPr>
        </p:nvSpPr>
        <p:spPr>
          <a:xfrm>
            <a:off x="7315200" y="4546600"/>
            <a:ext cx="1422400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3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14" name="Google Shape;314;p45"/>
          <p:cNvSpPr txBox="1"/>
          <p:nvPr>
            <p:ph idx="17" type="body"/>
          </p:nvPr>
        </p:nvSpPr>
        <p:spPr>
          <a:xfrm>
            <a:off x="3454400" y="4546600"/>
            <a:ext cx="1422400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93"/>
              </a:spcBef>
              <a:spcAft>
                <a:spcPts val="0"/>
              </a:spcAft>
              <a:buClr>
                <a:schemeClr val="accent2"/>
              </a:buClr>
              <a:buSzPts val="1467"/>
              <a:buFont typeface="Arial"/>
              <a:buNone/>
              <a:defRPr b="1" i="0" sz="1467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eem">
  <p:cSld name="3_teem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7" name="Google Shape;317;p46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8" name="Google Shape;318;p46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9" name="Google Shape;319;p46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20" name="Google Shape;320;p46"/>
          <p:cNvSpPr/>
          <p:nvPr>
            <p:ph idx="2" type="pic"/>
          </p:nvPr>
        </p:nvSpPr>
        <p:spPr>
          <a:xfrm>
            <a:off x="499533" y="1481667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46"/>
          <p:cNvSpPr/>
          <p:nvPr>
            <p:ph idx="3" type="pic"/>
          </p:nvPr>
        </p:nvSpPr>
        <p:spPr>
          <a:xfrm>
            <a:off x="2150533" y="1481667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46"/>
          <p:cNvSpPr/>
          <p:nvPr>
            <p:ph idx="4" type="pic"/>
          </p:nvPr>
        </p:nvSpPr>
        <p:spPr>
          <a:xfrm>
            <a:off x="3801533" y="1481667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46"/>
          <p:cNvSpPr/>
          <p:nvPr>
            <p:ph idx="5" type="pic"/>
          </p:nvPr>
        </p:nvSpPr>
        <p:spPr>
          <a:xfrm>
            <a:off x="499533" y="312081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46"/>
          <p:cNvSpPr/>
          <p:nvPr>
            <p:ph idx="6" type="pic"/>
          </p:nvPr>
        </p:nvSpPr>
        <p:spPr>
          <a:xfrm>
            <a:off x="2150533" y="312081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46"/>
          <p:cNvSpPr/>
          <p:nvPr>
            <p:ph idx="7" type="pic"/>
          </p:nvPr>
        </p:nvSpPr>
        <p:spPr>
          <a:xfrm>
            <a:off x="3801533" y="312081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46"/>
          <p:cNvSpPr/>
          <p:nvPr>
            <p:ph idx="8" type="pic"/>
          </p:nvPr>
        </p:nvSpPr>
        <p:spPr>
          <a:xfrm>
            <a:off x="499533" y="476673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46"/>
          <p:cNvSpPr/>
          <p:nvPr>
            <p:ph idx="9" type="pic"/>
          </p:nvPr>
        </p:nvSpPr>
        <p:spPr>
          <a:xfrm>
            <a:off x="2150533" y="476673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46"/>
          <p:cNvSpPr/>
          <p:nvPr>
            <p:ph idx="13" type="pic"/>
          </p:nvPr>
        </p:nvSpPr>
        <p:spPr>
          <a:xfrm>
            <a:off x="3801533" y="476673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46"/>
          <p:cNvSpPr/>
          <p:nvPr>
            <p:ph idx="14" type="pic"/>
          </p:nvPr>
        </p:nvSpPr>
        <p:spPr>
          <a:xfrm>
            <a:off x="10055013" y="1481667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46"/>
          <p:cNvSpPr/>
          <p:nvPr>
            <p:ph idx="15" type="pic"/>
          </p:nvPr>
        </p:nvSpPr>
        <p:spPr>
          <a:xfrm>
            <a:off x="10055013" y="312081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46"/>
          <p:cNvSpPr/>
          <p:nvPr>
            <p:ph idx="16" type="pic"/>
          </p:nvPr>
        </p:nvSpPr>
        <p:spPr>
          <a:xfrm>
            <a:off x="10055013" y="4766733"/>
            <a:ext cx="1584960" cy="158496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eem">
  <p:cSld name="7_teem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7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34" name="Google Shape;334;p47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35" name="Google Shape;335;p47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6" name="Google Shape;336;p47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37" name="Google Shape;337;p47"/>
          <p:cNvSpPr/>
          <p:nvPr>
            <p:ph idx="2" type="pic"/>
          </p:nvPr>
        </p:nvSpPr>
        <p:spPr>
          <a:xfrm>
            <a:off x="932559" y="1967360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47"/>
          <p:cNvSpPr txBox="1"/>
          <p:nvPr>
            <p:ph idx="3" type="body"/>
          </p:nvPr>
        </p:nvSpPr>
        <p:spPr>
          <a:xfrm>
            <a:off x="2912555" y="2422836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39" name="Google Shape;339;p47"/>
          <p:cNvSpPr txBox="1"/>
          <p:nvPr>
            <p:ph idx="4" type="body"/>
          </p:nvPr>
        </p:nvSpPr>
        <p:spPr>
          <a:xfrm>
            <a:off x="2912555" y="268491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40" name="Google Shape;340;p47"/>
          <p:cNvCxnSpPr/>
          <p:nvPr/>
        </p:nvCxnSpPr>
        <p:spPr>
          <a:xfrm>
            <a:off x="2946283" y="294414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1" name="Google Shape;341;p47"/>
          <p:cNvSpPr txBox="1"/>
          <p:nvPr>
            <p:ph idx="5" type="body"/>
          </p:nvPr>
        </p:nvSpPr>
        <p:spPr>
          <a:xfrm>
            <a:off x="2769984" y="312941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42" name="Google Shape;342;p47"/>
          <p:cNvSpPr/>
          <p:nvPr>
            <p:ph idx="6" type="pic"/>
          </p:nvPr>
        </p:nvSpPr>
        <p:spPr>
          <a:xfrm>
            <a:off x="4404585" y="1967360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47"/>
          <p:cNvSpPr txBox="1"/>
          <p:nvPr>
            <p:ph idx="7" type="body"/>
          </p:nvPr>
        </p:nvSpPr>
        <p:spPr>
          <a:xfrm>
            <a:off x="6397151" y="2422836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44" name="Google Shape;344;p47"/>
          <p:cNvSpPr txBox="1"/>
          <p:nvPr>
            <p:ph idx="8" type="body"/>
          </p:nvPr>
        </p:nvSpPr>
        <p:spPr>
          <a:xfrm>
            <a:off x="6397152" y="268491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45" name="Google Shape;345;p47"/>
          <p:cNvCxnSpPr/>
          <p:nvPr/>
        </p:nvCxnSpPr>
        <p:spPr>
          <a:xfrm>
            <a:off x="6430881" y="294414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6" name="Google Shape;346;p47"/>
          <p:cNvSpPr txBox="1"/>
          <p:nvPr>
            <p:ph idx="9" type="body"/>
          </p:nvPr>
        </p:nvSpPr>
        <p:spPr>
          <a:xfrm>
            <a:off x="6254581" y="312941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47" name="Google Shape;347;p47"/>
          <p:cNvSpPr/>
          <p:nvPr>
            <p:ph idx="13" type="pic"/>
          </p:nvPr>
        </p:nvSpPr>
        <p:spPr>
          <a:xfrm>
            <a:off x="7876613" y="1967360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p47"/>
          <p:cNvSpPr txBox="1"/>
          <p:nvPr>
            <p:ph idx="14" type="body"/>
          </p:nvPr>
        </p:nvSpPr>
        <p:spPr>
          <a:xfrm>
            <a:off x="9881748" y="2422836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49" name="Google Shape;349;p47"/>
          <p:cNvSpPr txBox="1"/>
          <p:nvPr>
            <p:ph idx="15" type="body"/>
          </p:nvPr>
        </p:nvSpPr>
        <p:spPr>
          <a:xfrm>
            <a:off x="9881748" y="268491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50" name="Google Shape;350;p47"/>
          <p:cNvCxnSpPr/>
          <p:nvPr/>
        </p:nvCxnSpPr>
        <p:spPr>
          <a:xfrm>
            <a:off x="9915477" y="294414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1" name="Google Shape;351;p47"/>
          <p:cNvSpPr txBox="1"/>
          <p:nvPr>
            <p:ph idx="16" type="body"/>
          </p:nvPr>
        </p:nvSpPr>
        <p:spPr>
          <a:xfrm>
            <a:off x="9739177" y="312941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52" name="Google Shape;352;p47"/>
          <p:cNvSpPr/>
          <p:nvPr>
            <p:ph idx="17" type="pic"/>
          </p:nvPr>
        </p:nvSpPr>
        <p:spPr>
          <a:xfrm>
            <a:off x="932559" y="4107311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47"/>
          <p:cNvSpPr txBox="1"/>
          <p:nvPr>
            <p:ph idx="18" type="body"/>
          </p:nvPr>
        </p:nvSpPr>
        <p:spPr>
          <a:xfrm>
            <a:off x="2912555" y="4562787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4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54" name="Google Shape;354;p47"/>
          <p:cNvSpPr txBox="1"/>
          <p:nvPr>
            <p:ph idx="19" type="body"/>
          </p:nvPr>
        </p:nvSpPr>
        <p:spPr>
          <a:xfrm>
            <a:off x="2912555" y="482486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55" name="Google Shape;355;p47"/>
          <p:cNvCxnSpPr/>
          <p:nvPr/>
        </p:nvCxnSpPr>
        <p:spPr>
          <a:xfrm>
            <a:off x="2946283" y="508409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6" name="Google Shape;356;p47"/>
          <p:cNvSpPr txBox="1"/>
          <p:nvPr>
            <p:ph idx="20" type="body"/>
          </p:nvPr>
        </p:nvSpPr>
        <p:spPr>
          <a:xfrm>
            <a:off x="2769984" y="526936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57" name="Google Shape;357;p47"/>
          <p:cNvSpPr/>
          <p:nvPr>
            <p:ph idx="21" type="pic"/>
          </p:nvPr>
        </p:nvSpPr>
        <p:spPr>
          <a:xfrm>
            <a:off x="4404585" y="4107311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47"/>
          <p:cNvSpPr txBox="1"/>
          <p:nvPr>
            <p:ph idx="22" type="body"/>
          </p:nvPr>
        </p:nvSpPr>
        <p:spPr>
          <a:xfrm>
            <a:off x="6397151" y="4562787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5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59" name="Google Shape;359;p47"/>
          <p:cNvSpPr txBox="1"/>
          <p:nvPr>
            <p:ph idx="23" type="body"/>
          </p:nvPr>
        </p:nvSpPr>
        <p:spPr>
          <a:xfrm>
            <a:off x="6397152" y="482486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60" name="Google Shape;360;p47"/>
          <p:cNvCxnSpPr/>
          <p:nvPr/>
        </p:nvCxnSpPr>
        <p:spPr>
          <a:xfrm>
            <a:off x="6430881" y="508409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1" name="Google Shape;361;p47"/>
          <p:cNvSpPr txBox="1"/>
          <p:nvPr>
            <p:ph idx="24" type="body"/>
          </p:nvPr>
        </p:nvSpPr>
        <p:spPr>
          <a:xfrm>
            <a:off x="6254581" y="526936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62" name="Google Shape;362;p47"/>
          <p:cNvSpPr/>
          <p:nvPr>
            <p:ph idx="25" type="pic"/>
          </p:nvPr>
        </p:nvSpPr>
        <p:spPr>
          <a:xfrm>
            <a:off x="7876613" y="4107311"/>
            <a:ext cx="1950720" cy="1950720"/>
          </a:xfrm>
          <a:prstGeom prst="diamond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47"/>
          <p:cNvSpPr txBox="1"/>
          <p:nvPr>
            <p:ph idx="26" type="body"/>
          </p:nvPr>
        </p:nvSpPr>
        <p:spPr>
          <a:xfrm>
            <a:off x="9881748" y="4562787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64" name="Google Shape;364;p47"/>
          <p:cNvSpPr txBox="1"/>
          <p:nvPr>
            <p:ph idx="27" type="body"/>
          </p:nvPr>
        </p:nvSpPr>
        <p:spPr>
          <a:xfrm>
            <a:off x="9881748" y="4824861"/>
            <a:ext cx="1348587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365" name="Google Shape;365;p47"/>
          <p:cNvCxnSpPr/>
          <p:nvPr/>
        </p:nvCxnSpPr>
        <p:spPr>
          <a:xfrm>
            <a:off x="9915477" y="5084093"/>
            <a:ext cx="1281132" cy="0"/>
          </a:xfrm>
          <a:prstGeom prst="straightConnector1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6" name="Google Shape;366;p47"/>
          <p:cNvSpPr txBox="1"/>
          <p:nvPr>
            <p:ph idx="28" type="body"/>
          </p:nvPr>
        </p:nvSpPr>
        <p:spPr>
          <a:xfrm>
            <a:off x="9739177" y="5269361"/>
            <a:ext cx="1633728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267"/>
              </a:spcBef>
              <a:spcAft>
                <a:spcPts val="0"/>
              </a:spcAft>
              <a:buClr>
                <a:srgbClr val="929292"/>
              </a:buClr>
              <a:buSzPts val="1333"/>
              <a:buFont typeface="Arial"/>
              <a:buNone/>
              <a:defRPr b="1" i="0" sz="1333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7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eem">
  <p:cSld name="1_teem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8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69" name="Google Shape;369;p48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0" name="Google Shape;370;p48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1" name="Google Shape;371;p48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72" name="Google Shape;372;p48"/>
          <p:cNvSpPr/>
          <p:nvPr>
            <p:ph idx="2" type="pic"/>
          </p:nvPr>
        </p:nvSpPr>
        <p:spPr>
          <a:xfrm>
            <a:off x="897467" y="1261533"/>
            <a:ext cx="2438400" cy="2438400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48"/>
          <p:cNvSpPr/>
          <p:nvPr>
            <p:ph idx="3" type="pic"/>
          </p:nvPr>
        </p:nvSpPr>
        <p:spPr>
          <a:xfrm>
            <a:off x="6197600" y="1261533"/>
            <a:ext cx="2438400" cy="2438400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48"/>
          <p:cNvSpPr/>
          <p:nvPr>
            <p:ph idx="4" type="pic"/>
          </p:nvPr>
        </p:nvSpPr>
        <p:spPr>
          <a:xfrm>
            <a:off x="3549649" y="2171696"/>
            <a:ext cx="2438400" cy="2438400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48"/>
          <p:cNvSpPr/>
          <p:nvPr>
            <p:ph idx="5" type="pic"/>
          </p:nvPr>
        </p:nvSpPr>
        <p:spPr>
          <a:xfrm>
            <a:off x="8851901" y="2171696"/>
            <a:ext cx="2438400" cy="2438400"/>
          </a:xfrm>
          <a:prstGeom prst="ellipse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eem">
  <p:cSld name="5_teem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8" name="Google Shape;378;p49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9" name="Google Shape;379;p49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0" name="Google Shape;380;p49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1" name="Google Shape;381;p49"/>
          <p:cNvSpPr/>
          <p:nvPr/>
        </p:nvSpPr>
        <p:spPr>
          <a:xfrm>
            <a:off x="897467" y="1719930"/>
            <a:ext cx="2540000" cy="4473829"/>
          </a:xfrm>
          <a:prstGeom prst="roundRect">
            <a:avLst>
              <a:gd fmla="val 474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82" name="Google Shape;382;p49"/>
          <p:cNvSpPr txBox="1"/>
          <p:nvPr>
            <p:ph idx="2" type="body"/>
          </p:nvPr>
        </p:nvSpPr>
        <p:spPr>
          <a:xfrm>
            <a:off x="1103977" y="196042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3" name="Google Shape;383;p49"/>
          <p:cNvSpPr txBox="1"/>
          <p:nvPr>
            <p:ph idx="3" type="body"/>
          </p:nvPr>
        </p:nvSpPr>
        <p:spPr>
          <a:xfrm>
            <a:off x="1103977" y="4077092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4" name="Google Shape;384;p49"/>
          <p:cNvSpPr txBox="1"/>
          <p:nvPr>
            <p:ph idx="4" type="body"/>
          </p:nvPr>
        </p:nvSpPr>
        <p:spPr>
          <a:xfrm>
            <a:off x="1174363" y="4449625"/>
            <a:ext cx="198620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5" name="Google Shape;385;p49"/>
          <p:cNvSpPr/>
          <p:nvPr/>
        </p:nvSpPr>
        <p:spPr>
          <a:xfrm>
            <a:off x="8754533" y="1719930"/>
            <a:ext cx="2540000" cy="4473829"/>
          </a:xfrm>
          <a:prstGeom prst="roundRect">
            <a:avLst>
              <a:gd fmla="val 474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86" name="Google Shape;386;p49"/>
          <p:cNvSpPr txBox="1"/>
          <p:nvPr>
            <p:ph idx="5" type="body"/>
          </p:nvPr>
        </p:nvSpPr>
        <p:spPr>
          <a:xfrm>
            <a:off x="8961044" y="196042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7" name="Google Shape;387;p49"/>
          <p:cNvSpPr txBox="1"/>
          <p:nvPr>
            <p:ph idx="6" type="body"/>
          </p:nvPr>
        </p:nvSpPr>
        <p:spPr>
          <a:xfrm>
            <a:off x="8961044" y="4077092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8" name="Google Shape;388;p49"/>
          <p:cNvSpPr txBox="1"/>
          <p:nvPr>
            <p:ph idx="7" type="body"/>
          </p:nvPr>
        </p:nvSpPr>
        <p:spPr>
          <a:xfrm>
            <a:off x="9031429" y="4449625"/>
            <a:ext cx="198620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89" name="Google Shape;389;p49"/>
          <p:cNvSpPr/>
          <p:nvPr/>
        </p:nvSpPr>
        <p:spPr>
          <a:xfrm>
            <a:off x="6135512" y="1719930"/>
            <a:ext cx="2540000" cy="4473829"/>
          </a:xfrm>
          <a:prstGeom prst="roundRect">
            <a:avLst>
              <a:gd fmla="val 474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0" name="Google Shape;390;p49"/>
          <p:cNvSpPr/>
          <p:nvPr/>
        </p:nvSpPr>
        <p:spPr>
          <a:xfrm>
            <a:off x="3516489" y="1719930"/>
            <a:ext cx="2540000" cy="4473829"/>
          </a:xfrm>
          <a:prstGeom prst="roundRect">
            <a:avLst>
              <a:gd fmla="val 474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1" name="Google Shape;391;p49"/>
          <p:cNvSpPr txBox="1"/>
          <p:nvPr>
            <p:ph idx="8" type="body"/>
          </p:nvPr>
        </p:nvSpPr>
        <p:spPr>
          <a:xfrm>
            <a:off x="3723000" y="196042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2" name="Google Shape;392;p49"/>
          <p:cNvSpPr txBox="1"/>
          <p:nvPr>
            <p:ph idx="9" type="body"/>
          </p:nvPr>
        </p:nvSpPr>
        <p:spPr>
          <a:xfrm>
            <a:off x="3723000" y="4077092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3" name="Google Shape;393;p49"/>
          <p:cNvSpPr txBox="1"/>
          <p:nvPr>
            <p:ph idx="13" type="body"/>
          </p:nvPr>
        </p:nvSpPr>
        <p:spPr>
          <a:xfrm>
            <a:off x="3793385" y="4449625"/>
            <a:ext cx="198620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4" name="Google Shape;394;p49"/>
          <p:cNvSpPr txBox="1"/>
          <p:nvPr>
            <p:ph idx="14" type="body"/>
          </p:nvPr>
        </p:nvSpPr>
        <p:spPr>
          <a:xfrm>
            <a:off x="6342023" y="196042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5" name="Google Shape;395;p49"/>
          <p:cNvSpPr txBox="1"/>
          <p:nvPr>
            <p:ph idx="15" type="body"/>
          </p:nvPr>
        </p:nvSpPr>
        <p:spPr>
          <a:xfrm>
            <a:off x="6342023" y="4077092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6" name="Google Shape;396;p49"/>
          <p:cNvSpPr txBox="1"/>
          <p:nvPr>
            <p:ph idx="16" type="body"/>
          </p:nvPr>
        </p:nvSpPr>
        <p:spPr>
          <a:xfrm>
            <a:off x="6412408" y="4449625"/>
            <a:ext cx="198620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97" name="Google Shape;397;p49"/>
          <p:cNvSpPr/>
          <p:nvPr>
            <p:ph idx="17" type="pic"/>
          </p:nvPr>
        </p:nvSpPr>
        <p:spPr>
          <a:xfrm>
            <a:off x="1356699" y="2305865"/>
            <a:ext cx="1621536" cy="1621536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p49"/>
          <p:cNvSpPr/>
          <p:nvPr>
            <p:ph idx="18" type="pic"/>
          </p:nvPr>
        </p:nvSpPr>
        <p:spPr>
          <a:xfrm>
            <a:off x="9213765" y="2305865"/>
            <a:ext cx="1621536" cy="1621536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49"/>
          <p:cNvSpPr/>
          <p:nvPr>
            <p:ph idx="19" type="pic"/>
          </p:nvPr>
        </p:nvSpPr>
        <p:spPr>
          <a:xfrm>
            <a:off x="3975721" y="2305865"/>
            <a:ext cx="1621536" cy="1621536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p49"/>
          <p:cNvSpPr/>
          <p:nvPr>
            <p:ph idx="20" type="pic"/>
          </p:nvPr>
        </p:nvSpPr>
        <p:spPr>
          <a:xfrm>
            <a:off x="6594744" y="2305865"/>
            <a:ext cx="1621536" cy="1621536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eem">
  <p:cSld name="9_teem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/>
          <p:nvPr/>
        </p:nvSpPr>
        <p:spPr>
          <a:xfrm>
            <a:off x="3986107" y="1887849"/>
            <a:ext cx="1828800" cy="2132555"/>
          </a:xfrm>
          <a:prstGeom prst="roundRect">
            <a:avLst>
              <a:gd fmla="val 10186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3" name="Google Shape;403;p50"/>
          <p:cNvSpPr/>
          <p:nvPr/>
        </p:nvSpPr>
        <p:spPr>
          <a:xfrm>
            <a:off x="6372013" y="1887849"/>
            <a:ext cx="1828800" cy="2132555"/>
          </a:xfrm>
          <a:prstGeom prst="roundRect">
            <a:avLst>
              <a:gd fmla="val 10186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4" name="Google Shape;404;p50"/>
          <p:cNvSpPr/>
          <p:nvPr/>
        </p:nvSpPr>
        <p:spPr>
          <a:xfrm>
            <a:off x="8757920" y="1887849"/>
            <a:ext cx="1828800" cy="2132555"/>
          </a:xfrm>
          <a:prstGeom prst="roundRect">
            <a:avLst>
              <a:gd fmla="val 10186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5" name="Google Shape;405;p50"/>
          <p:cNvSpPr/>
          <p:nvPr/>
        </p:nvSpPr>
        <p:spPr>
          <a:xfrm>
            <a:off x="1600200" y="1887849"/>
            <a:ext cx="1828800" cy="2132555"/>
          </a:xfrm>
          <a:prstGeom prst="roundRect">
            <a:avLst>
              <a:gd fmla="val 1018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6" name="Google Shape;406;p50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7" name="Google Shape;407;p50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8" name="Google Shape;408;p50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9" name="Google Shape;409;p50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10" name="Google Shape;410;p50"/>
          <p:cNvSpPr/>
          <p:nvPr>
            <p:ph idx="2" type="pic"/>
          </p:nvPr>
        </p:nvSpPr>
        <p:spPr>
          <a:xfrm>
            <a:off x="1752600" y="1989675"/>
            <a:ext cx="1524000" cy="1926336"/>
          </a:xfrm>
          <a:prstGeom prst="rect">
            <a:avLst/>
          </a:prstGeom>
          <a:noFill/>
          <a:ln>
            <a:noFill/>
          </a:ln>
        </p:spPr>
      </p:sp>
      <p:sp>
        <p:nvSpPr>
          <p:cNvPr id="411" name="Google Shape;411;p50"/>
          <p:cNvSpPr/>
          <p:nvPr>
            <p:ph idx="3" type="pic"/>
          </p:nvPr>
        </p:nvSpPr>
        <p:spPr>
          <a:xfrm>
            <a:off x="4138507" y="1989675"/>
            <a:ext cx="1524000" cy="1926336"/>
          </a:xfrm>
          <a:prstGeom prst="rect">
            <a:avLst/>
          </a:prstGeom>
          <a:noFill/>
          <a:ln>
            <a:noFill/>
          </a:ln>
        </p:spPr>
      </p:sp>
      <p:sp>
        <p:nvSpPr>
          <p:cNvPr id="412" name="Google Shape;412;p50"/>
          <p:cNvSpPr/>
          <p:nvPr>
            <p:ph idx="4" type="pic"/>
          </p:nvPr>
        </p:nvSpPr>
        <p:spPr>
          <a:xfrm>
            <a:off x="6524413" y="1989675"/>
            <a:ext cx="1524000" cy="1926336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50"/>
          <p:cNvSpPr/>
          <p:nvPr>
            <p:ph idx="5" type="pic"/>
          </p:nvPr>
        </p:nvSpPr>
        <p:spPr>
          <a:xfrm>
            <a:off x="8910320" y="1989675"/>
            <a:ext cx="1524000" cy="192633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eem">
  <p:cSld name="8_teem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1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16" name="Google Shape;416;p51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17" name="Google Shape;417;p51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18" name="Google Shape;418;p51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19" name="Google Shape;419;p51"/>
          <p:cNvSpPr txBox="1"/>
          <p:nvPr>
            <p:ph idx="2" type="body"/>
          </p:nvPr>
        </p:nvSpPr>
        <p:spPr>
          <a:xfrm>
            <a:off x="1099482" y="4445000"/>
            <a:ext cx="1919901" cy="1833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20" name="Google Shape;420;p51"/>
          <p:cNvSpPr/>
          <p:nvPr>
            <p:ph idx="3" type="pic"/>
          </p:nvPr>
        </p:nvSpPr>
        <p:spPr>
          <a:xfrm>
            <a:off x="889000" y="1735667"/>
            <a:ext cx="2340864" cy="2036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51"/>
          <p:cNvSpPr/>
          <p:nvPr/>
        </p:nvSpPr>
        <p:spPr>
          <a:xfrm>
            <a:off x="891032" y="3774019"/>
            <a:ext cx="2336800" cy="508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22" name="Google Shape;422;p51"/>
          <p:cNvSpPr txBox="1"/>
          <p:nvPr>
            <p:ph idx="4" type="body"/>
          </p:nvPr>
        </p:nvSpPr>
        <p:spPr>
          <a:xfrm>
            <a:off x="995943" y="3899499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23" name="Google Shape;423;p51"/>
          <p:cNvSpPr txBox="1"/>
          <p:nvPr>
            <p:ph idx="5" type="body"/>
          </p:nvPr>
        </p:nvSpPr>
        <p:spPr>
          <a:xfrm>
            <a:off x="3782285" y="4445000"/>
            <a:ext cx="192633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24" name="Google Shape;424;p51"/>
          <p:cNvSpPr/>
          <p:nvPr>
            <p:ph idx="6" type="pic"/>
          </p:nvPr>
        </p:nvSpPr>
        <p:spPr>
          <a:xfrm>
            <a:off x="3577167" y="1735667"/>
            <a:ext cx="2340864" cy="2036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51"/>
          <p:cNvSpPr/>
          <p:nvPr/>
        </p:nvSpPr>
        <p:spPr>
          <a:xfrm>
            <a:off x="3579199" y="3774019"/>
            <a:ext cx="2336800" cy="5080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26" name="Google Shape;426;p51"/>
          <p:cNvSpPr txBox="1"/>
          <p:nvPr>
            <p:ph idx="7" type="body"/>
          </p:nvPr>
        </p:nvSpPr>
        <p:spPr>
          <a:xfrm>
            <a:off x="3684109" y="3899499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27" name="Google Shape;427;p51"/>
          <p:cNvSpPr txBox="1"/>
          <p:nvPr>
            <p:ph idx="8" type="body"/>
          </p:nvPr>
        </p:nvSpPr>
        <p:spPr>
          <a:xfrm>
            <a:off x="6471524" y="4445000"/>
            <a:ext cx="1926336" cy="1833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28" name="Google Shape;428;p51"/>
          <p:cNvSpPr/>
          <p:nvPr>
            <p:ph idx="9" type="pic"/>
          </p:nvPr>
        </p:nvSpPr>
        <p:spPr>
          <a:xfrm>
            <a:off x="6265333" y="1735667"/>
            <a:ext cx="2340864" cy="2036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51"/>
          <p:cNvSpPr/>
          <p:nvPr/>
        </p:nvSpPr>
        <p:spPr>
          <a:xfrm>
            <a:off x="6267365" y="3774019"/>
            <a:ext cx="2336800" cy="508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30" name="Google Shape;430;p51"/>
          <p:cNvSpPr txBox="1"/>
          <p:nvPr>
            <p:ph idx="13" type="body"/>
          </p:nvPr>
        </p:nvSpPr>
        <p:spPr>
          <a:xfrm>
            <a:off x="6372276" y="3899499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31" name="Google Shape;431;p51"/>
          <p:cNvSpPr txBox="1"/>
          <p:nvPr>
            <p:ph idx="14" type="body"/>
          </p:nvPr>
        </p:nvSpPr>
        <p:spPr>
          <a:xfrm>
            <a:off x="9160764" y="4445000"/>
            <a:ext cx="1926336" cy="1833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32" name="Google Shape;432;p51"/>
          <p:cNvSpPr/>
          <p:nvPr>
            <p:ph idx="15" type="pic"/>
          </p:nvPr>
        </p:nvSpPr>
        <p:spPr>
          <a:xfrm>
            <a:off x="8953500" y="1735667"/>
            <a:ext cx="2340864" cy="2036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51"/>
          <p:cNvSpPr/>
          <p:nvPr/>
        </p:nvSpPr>
        <p:spPr>
          <a:xfrm>
            <a:off x="8955532" y="3774019"/>
            <a:ext cx="2336800" cy="5080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34" name="Google Shape;434;p51"/>
          <p:cNvSpPr txBox="1"/>
          <p:nvPr>
            <p:ph idx="16" type="body"/>
          </p:nvPr>
        </p:nvSpPr>
        <p:spPr>
          <a:xfrm>
            <a:off x="9060443" y="3899499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eem">
  <p:cSld name="6_teem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2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37" name="Google Shape;437;p52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38" name="Google Shape;438;p52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39" name="Google Shape;439;p52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40" name="Google Shape;440;p52"/>
          <p:cNvSpPr/>
          <p:nvPr>
            <p:ph idx="2" type="pic"/>
          </p:nvPr>
        </p:nvSpPr>
        <p:spPr>
          <a:xfrm>
            <a:off x="579120" y="2171320"/>
            <a:ext cx="2474976" cy="3352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p52"/>
          <p:cNvSpPr/>
          <p:nvPr>
            <p:ph idx="3" type="pic"/>
          </p:nvPr>
        </p:nvSpPr>
        <p:spPr>
          <a:xfrm>
            <a:off x="6187440" y="2171320"/>
            <a:ext cx="2474976" cy="33528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eem">
  <p:cSld name="2_teem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3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4" name="Google Shape;444;p53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5" name="Google Shape;445;p53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6" name="Google Shape;446;p53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47" name="Google Shape;447;p53"/>
          <p:cNvSpPr/>
          <p:nvPr>
            <p:ph idx="2" type="pic"/>
          </p:nvPr>
        </p:nvSpPr>
        <p:spPr>
          <a:xfrm>
            <a:off x="1016000" y="1805513"/>
            <a:ext cx="2438400" cy="29504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eem">
  <p:cSld name="4_teem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54"/>
          <p:cNvGrpSpPr/>
          <p:nvPr/>
        </p:nvGrpSpPr>
        <p:grpSpPr>
          <a:xfrm>
            <a:off x="1499546" y="1707676"/>
            <a:ext cx="2905022" cy="3676674"/>
            <a:chOff x="1073859" y="1280756"/>
            <a:chExt cx="2178767" cy="2757506"/>
          </a:xfrm>
        </p:grpSpPr>
        <p:sp>
          <p:nvSpPr>
            <p:cNvPr id="450" name="Google Shape;450;p54"/>
            <p:cNvSpPr/>
            <p:nvPr/>
          </p:nvSpPr>
          <p:spPr>
            <a:xfrm rot="-152753">
              <a:off x="1137008" y="1326010"/>
              <a:ext cx="2057400" cy="2667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51" name="Google Shape;451;p54"/>
            <p:cNvSpPr/>
            <p:nvPr/>
          </p:nvSpPr>
          <p:spPr>
            <a:xfrm rot="155861">
              <a:off x="1133240" y="1326009"/>
              <a:ext cx="2057400" cy="2667000"/>
            </a:xfrm>
            <a:prstGeom prst="rect">
              <a:avLst/>
            </a:prstGeom>
            <a:solidFill>
              <a:srgbClr val="0F7F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452" name="Google Shape;452;p54"/>
          <p:cNvSpPr/>
          <p:nvPr>
            <p:ph idx="2" type="pic"/>
          </p:nvPr>
        </p:nvSpPr>
        <p:spPr>
          <a:xfrm>
            <a:off x="1591733" y="1752600"/>
            <a:ext cx="2743200" cy="3560064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54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4" name="Google Shape;454;p54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5" name="Google Shape;455;p54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6" name="Google Shape;456;p54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eem">
  <p:cSld name="10_teem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5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9" name="Google Shape;459;p55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0" name="Google Shape;460;p55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1" name="Google Shape;461;p55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62" name="Google Shape;462;p55"/>
          <p:cNvSpPr/>
          <p:nvPr>
            <p:ph idx="2" type="pic"/>
          </p:nvPr>
        </p:nvSpPr>
        <p:spPr>
          <a:xfrm>
            <a:off x="1260009" y="2023533"/>
            <a:ext cx="2362200" cy="279400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55"/>
          <p:cNvSpPr/>
          <p:nvPr/>
        </p:nvSpPr>
        <p:spPr>
          <a:xfrm>
            <a:off x="1258485" y="4817534"/>
            <a:ext cx="2365248" cy="6223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4" name="Google Shape;464;p55"/>
          <p:cNvSpPr txBox="1"/>
          <p:nvPr>
            <p:ph idx="3" type="body"/>
          </p:nvPr>
        </p:nvSpPr>
        <p:spPr>
          <a:xfrm>
            <a:off x="1372785" y="4893733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65" name="Google Shape;465;p55"/>
          <p:cNvSpPr txBox="1"/>
          <p:nvPr>
            <p:ph idx="4" type="body"/>
          </p:nvPr>
        </p:nvSpPr>
        <p:spPr>
          <a:xfrm>
            <a:off x="1569364" y="5164667"/>
            <a:ext cx="1733821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n">
  <p:cSld name="plan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6"/>
          <p:cNvSpPr/>
          <p:nvPr/>
        </p:nvSpPr>
        <p:spPr>
          <a:xfrm>
            <a:off x="1498600" y="2798233"/>
            <a:ext cx="2870200" cy="359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8" name="Google Shape;468;p56"/>
          <p:cNvSpPr/>
          <p:nvPr/>
        </p:nvSpPr>
        <p:spPr>
          <a:xfrm>
            <a:off x="7797800" y="2798233"/>
            <a:ext cx="2870200" cy="359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9" name="Google Shape;469;p56"/>
          <p:cNvSpPr/>
          <p:nvPr/>
        </p:nvSpPr>
        <p:spPr>
          <a:xfrm>
            <a:off x="4648200" y="2798233"/>
            <a:ext cx="2870200" cy="359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0" name="Google Shape;470;p56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1" name="Google Shape;471;p56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Google Shape;472;p56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3" name="Google Shape;473;p56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4" name="Google Shape;474;p56"/>
          <p:cNvSpPr txBox="1"/>
          <p:nvPr>
            <p:ph idx="2" type="body"/>
          </p:nvPr>
        </p:nvSpPr>
        <p:spPr>
          <a:xfrm>
            <a:off x="1870211" y="41613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5" name="Google Shape;475;p56"/>
          <p:cNvSpPr txBox="1"/>
          <p:nvPr>
            <p:ph idx="3" type="body"/>
          </p:nvPr>
        </p:nvSpPr>
        <p:spPr>
          <a:xfrm>
            <a:off x="1873180" y="4483885"/>
            <a:ext cx="2121040" cy="1518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6" name="Google Shape;476;p56"/>
          <p:cNvSpPr txBox="1"/>
          <p:nvPr>
            <p:ph idx="4" type="body"/>
          </p:nvPr>
        </p:nvSpPr>
        <p:spPr>
          <a:xfrm>
            <a:off x="8169411" y="41613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7" name="Google Shape;477;p56"/>
          <p:cNvSpPr txBox="1"/>
          <p:nvPr>
            <p:ph idx="5" type="body"/>
          </p:nvPr>
        </p:nvSpPr>
        <p:spPr>
          <a:xfrm>
            <a:off x="8172380" y="4483885"/>
            <a:ext cx="2121040" cy="1518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8" name="Google Shape;478;p56"/>
          <p:cNvSpPr txBox="1"/>
          <p:nvPr>
            <p:ph idx="6" type="body"/>
          </p:nvPr>
        </p:nvSpPr>
        <p:spPr>
          <a:xfrm>
            <a:off x="5019811" y="41613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79" name="Google Shape;479;p56"/>
          <p:cNvSpPr txBox="1"/>
          <p:nvPr>
            <p:ph idx="7" type="body"/>
          </p:nvPr>
        </p:nvSpPr>
        <p:spPr>
          <a:xfrm>
            <a:off x="5022780" y="4483885"/>
            <a:ext cx="2121040" cy="1518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80" name="Google Shape;480;p56"/>
          <p:cNvSpPr/>
          <p:nvPr>
            <p:ph idx="8" type="pic"/>
          </p:nvPr>
        </p:nvSpPr>
        <p:spPr>
          <a:xfrm>
            <a:off x="1661668" y="1477603"/>
            <a:ext cx="2544064" cy="2544064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56"/>
          <p:cNvSpPr/>
          <p:nvPr>
            <p:ph idx="9" type="pic"/>
          </p:nvPr>
        </p:nvSpPr>
        <p:spPr>
          <a:xfrm>
            <a:off x="7960868" y="1477603"/>
            <a:ext cx="2544064" cy="2544064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56"/>
          <p:cNvSpPr/>
          <p:nvPr>
            <p:ph idx="13" type="pic"/>
          </p:nvPr>
        </p:nvSpPr>
        <p:spPr>
          <a:xfrm>
            <a:off x="4811268" y="1477603"/>
            <a:ext cx="2544064" cy="2544064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p56"/>
          <p:cNvSpPr txBox="1"/>
          <p:nvPr>
            <p:ph idx="14" type="body"/>
          </p:nvPr>
        </p:nvSpPr>
        <p:spPr>
          <a:xfrm>
            <a:off x="1870211" y="60536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84" name="Google Shape;484;p56"/>
          <p:cNvSpPr txBox="1"/>
          <p:nvPr>
            <p:ph idx="15" type="body"/>
          </p:nvPr>
        </p:nvSpPr>
        <p:spPr>
          <a:xfrm>
            <a:off x="8169411" y="60536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485" name="Google Shape;485;p56"/>
          <p:cNvSpPr txBox="1"/>
          <p:nvPr>
            <p:ph idx="16" type="body"/>
          </p:nvPr>
        </p:nvSpPr>
        <p:spPr>
          <a:xfrm>
            <a:off x="5019811" y="605366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i="0" sz="21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lan">
  <p:cSld name="1_plan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7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8" name="Google Shape;488;p57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9" name="Google Shape;489;p57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0" name="Google Shape;490;p57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491" name="Google Shape;491;p57"/>
          <p:cNvGrpSpPr/>
          <p:nvPr/>
        </p:nvGrpSpPr>
        <p:grpSpPr>
          <a:xfrm>
            <a:off x="806095" y="1058336"/>
            <a:ext cx="10586720" cy="3048000"/>
            <a:chOff x="670560" y="857252"/>
            <a:chExt cx="7940040" cy="2286000"/>
          </a:xfrm>
        </p:grpSpPr>
        <p:grpSp>
          <p:nvGrpSpPr>
            <p:cNvPr id="492" name="Google Shape;492;p57"/>
            <p:cNvGrpSpPr/>
            <p:nvPr/>
          </p:nvGrpSpPr>
          <p:grpSpPr>
            <a:xfrm>
              <a:off x="670560" y="857252"/>
              <a:ext cx="7940040" cy="2286000"/>
              <a:chOff x="670560" y="857252"/>
              <a:chExt cx="7940040" cy="2286000"/>
            </a:xfrm>
          </p:grpSpPr>
          <p:sp>
            <p:nvSpPr>
              <p:cNvPr id="493" name="Google Shape;493;p57"/>
              <p:cNvSpPr/>
              <p:nvPr/>
            </p:nvSpPr>
            <p:spPr>
              <a:xfrm>
                <a:off x="1664124" y="1161256"/>
                <a:ext cx="6946476" cy="1754188"/>
              </a:xfrm>
              <a:custGeom>
                <a:rect b="b" l="l" r="r" t="t"/>
                <a:pathLst>
                  <a:path extrusionOk="0" h="754" w="3242">
                    <a:moveTo>
                      <a:pt x="0" y="0"/>
                    </a:moveTo>
                    <a:cubicBezTo>
                      <a:pt x="0" y="754"/>
                      <a:pt x="0" y="754"/>
                      <a:pt x="0" y="754"/>
                    </a:cubicBezTo>
                    <a:cubicBezTo>
                      <a:pt x="3242" y="754"/>
                      <a:pt x="3242" y="754"/>
                      <a:pt x="3242" y="754"/>
                    </a:cubicBezTo>
                    <a:cubicBezTo>
                      <a:pt x="3242" y="0"/>
                      <a:pt x="3242" y="0"/>
                      <a:pt x="3242" y="0"/>
                    </a:cubicBezTo>
                    <a:lnTo>
                      <a:pt x="0" y="0"/>
                    </a:lnTo>
                    <a:close/>
                    <a:moveTo>
                      <a:pt x="3012" y="55"/>
                    </a:moveTo>
                    <a:cubicBezTo>
                      <a:pt x="3012" y="48"/>
                      <a:pt x="3018" y="42"/>
                      <a:pt x="3025" y="42"/>
                    </a:cubicBezTo>
                    <a:cubicBezTo>
                      <a:pt x="3044" y="42"/>
                      <a:pt x="3044" y="42"/>
                      <a:pt x="3044" y="42"/>
                    </a:cubicBezTo>
                    <a:cubicBezTo>
                      <a:pt x="3051" y="42"/>
                      <a:pt x="3057" y="48"/>
                      <a:pt x="3057" y="55"/>
                    </a:cubicBezTo>
                    <a:cubicBezTo>
                      <a:pt x="3057" y="101"/>
                      <a:pt x="3057" y="101"/>
                      <a:pt x="3057" y="101"/>
                    </a:cubicBezTo>
                    <a:cubicBezTo>
                      <a:pt x="3057" y="109"/>
                      <a:pt x="3051" y="115"/>
                      <a:pt x="3044" y="115"/>
                    </a:cubicBezTo>
                    <a:cubicBezTo>
                      <a:pt x="3025" y="115"/>
                      <a:pt x="3025" y="115"/>
                      <a:pt x="3025" y="115"/>
                    </a:cubicBezTo>
                    <a:cubicBezTo>
                      <a:pt x="3018" y="115"/>
                      <a:pt x="3012" y="109"/>
                      <a:pt x="3012" y="101"/>
                    </a:cubicBezTo>
                    <a:lnTo>
                      <a:pt x="3012" y="55"/>
                    </a:lnTo>
                    <a:close/>
                    <a:moveTo>
                      <a:pt x="2915" y="55"/>
                    </a:moveTo>
                    <a:cubicBezTo>
                      <a:pt x="2915" y="48"/>
                      <a:pt x="2921" y="42"/>
                      <a:pt x="2928" y="42"/>
                    </a:cubicBezTo>
                    <a:cubicBezTo>
                      <a:pt x="2947" y="42"/>
                      <a:pt x="2947" y="42"/>
                      <a:pt x="2947" y="42"/>
                    </a:cubicBezTo>
                    <a:cubicBezTo>
                      <a:pt x="2954" y="42"/>
                      <a:pt x="2960" y="48"/>
                      <a:pt x="2960" y="55"/>
                    </a:cubicBezTo>
                    <a:cubicBezTo>
                      <a:pt x="2960" y="101"/>
                      <a:pt x="2960" y="101"/>
                      <a:pt x="2960" y="101"/>
                    </a:cubicBezTo>
                    <a:cubicBezTo>
                      <a:pt x="2960" y="109"/>
                      <a:pt x="2954" y="115"/>
                      <a:pt x="2947" y="115"/>
                    </a:cubicBezTo>
                    <a:cubicBezTo>
                      <a:pt x="2928" y="115"/>
                      <a:pt x="2928" y="115"/>
                      <a:pt x="2928" y="115"/>
                    </a:cubicBezTo>
                    <a:cubicBezTo>
                      <a:pt x="2921" y="115"/>
                      <a:pt x="2915" y="109"/>
                      <a:pt x="2915" y="101"/>
                    </a:cubicBezTo>
                    <a:lnTo>
                      <a:pt x="2915" y="55"/>
                    </a:lnTo>
                    <a:close/>
                    <a:moveTo>
                      <a:pt x="2818" y="55"/>
                    </a:moveTo>
                    <a:cubicBezTo>
                      <a:pt x="2818" y="48"/>
                      <a:pt x="2824" y="42"/>
                      <a:pt x="2832" y="42"/>
                    </a:cubicBezTo>
                    <a:cubicBezTo>
                      <a:pt x="2850" y="42"/>
                      <a:pt x="2850" y="42"/>
                      <a:pt x="2850" y="42"/>
                    </a:cubicBezTo>
                    <a:cubicBezTo>
                      <a:pt x="2857" y="42"/>
                      <a:pt x="2863" y="48"/>
                      <a:pt x="2863" y="55"/>
                    </a:cubicBezTo>
                    <a:cubicBezTo>
                      <a:pt x="2863" y="101"/>
                      <a:pt x="2863" y="101"/>
                      <a:pt x="2863" y="101"/>
                    </a:cubicBezTo>
                    <a:cubicBezTo>
                      <a:pt x="2863" y="109"/>
                      <a:pt x="2857" y="115"/>
                      <a:pt x="2850" y="115"/>
                    </a:cubicBezTo>
                    <a:cubicBezTo>
                      <a:pt x="2832" y="115"/>
                      <a:pt x="2832" y="115"/>
                      <a:pt x="2832" y="115"/>
                    </a:cubicBezTo>
                    <a:cubicBezTo>
                      <a:pt x="2824" y="115"/>
                      <a:pt x="2818" y="109"/>
                      <a:pt x="2818" y="101"/>
                    </a:cubicBezTo>
                    <a:lnTo>
                      <a:pt x="2818" y="55"/>
                    </a:lnTo>
                    <a:close/>
                    <a:moveTo>
                      <a:pt x="2722" y="55"/>
                    </a:moveTo>
                    <a:cubicBezTo>
                      <a:pt x="2722" y="48"/>
                      <a:pt x="2727" y="42"/>
                      <a:pt x="2735" y="42"/>
                    </a:cubicBezTo>
                    <a:cubicBezTo>
                      <a:pt x="2753" y="42"/>
                      <a:pt x="2753" y="42"/>
                      <a:pt x="2753" y="42"/>
                    </a:cubicBezTo>
                    <a:cubicBezTo>
                      <a:pt x="2761" y="42"/>
                      <a:pt x="2766" y="48"/>
                      <a:pt x="2766" y="55"/>
                    </a:cubicBezTo>
                    <a:cubicBezTo>
                      <a:pt x="2766" y="101"/>
                      <a:pt x="2766" y="101"/>
                      <a:pt x="2766" y="101"/>
                    </a:cubicBezTo>
                    <a:cubicBezTo>
                      <a:pt x="2766" y="109"/>
                      <a:pt x="2761" y="115"/>
                      <a:pt x="2753" y="115"/>
                    </a:cubicBezTo>
                    <a:cubicBezTo>
                      <a:pt x="2735" y="115"/>
                      <a:pt x="2735" y="115"/>
                      <a:pt x="2735" y="115"/>
                    </a:cubicBezTo>
                    <a:cubicBezTo>
                      <a:pt x="2727" y="115"/>
                      <a:pt x="2722" y="109"/>
                      <a:pt x="2722" y="101"/>
                    </a:cubicBezTo>
                    <a:lnTo>
                      <a:pt x="2722" y="55"/>
                    </a:lnTo>
                    <a:close/>
                    <a:moveTo>
                      <a:pt x="2625" y="55"/>
                    </a:moveTo>
                    <a:cubicBezTo>
                      <a:pt x="2625" y="48"/>
                      <a:pt x="2631" y="42"/>
                      <a:pt x="2638" y="42"/>
                    </a:cubicBezTo>
                    <a:cubicBezTo>
                      <a:pt x="2656" y="42"/>
                      <a:pt x="2656" y="42"/>
                      <a:pt x="2656" y="42"/>
                    </a:cubicBezTo>
                    <a:cubicBezTo>
                      <a:pt x="2664" y="42"/>
                      <a:pt x="2670" y="48"/>
                      <a:pt x="2670" y="55"/>
                    </a:cubicBezTo>
                    <a:cubicBezTo>
                      <a:pt x="2670" y="101"/>
                      <a:pt x="2670" y="101"/>
                      <a:pt x="2670" y="101"/>
                    </a:cubicBezTo>
                    <a:cubicBezTo>
                      <a:pt x="2670" y="109"/>
                      <a:pt x="2664" y="115"/>
                      <a:pt x="2656" y="115"/>
                    </a:cubicBezTo>
                    <a:cubicBezTo>
                      <a:pt x="2638" y="115"/>
                      <a:pt x="2638" y="115"/>
                      <a:pt x="2638" y="115"/>
                    </a:cubicBezTo>
                    <a:cubicBezTo>
                      <a:pt x="2631" y="115"/>
                      <a:pt x="2625" y="109"/>
                      <a:pt x="2625" y="101"/>
                    </a:cubicBezTo>
                    <a:lnTo>
                      <a:pt x="2625" y="55"/>
                    </a:lnTo>
                    <a:close/>
                    <a:moveTo>
                      <a:pt x="2431" y="55"/>
                    </a:moveTo>
                    <a:cubicBezTo>
                      <a:pt x="2431" y="48"/>
                      <a:pt x="2437" y="42"/>
                      <a:pt x="2444" y="42"/>
                    </a:cubicBezTo>
                    <a:cubicBezTo>
                      <a:pt x="2463" y="42"/>
                      <a:pt x="2463" y="42"/>
                      <a:pt x="2463" y="42"/>
                    </a:cubicBezTo>
                    <a:cubicBezTo>
                      <a:pt x="2470" y="42"/>
                      <a:pt x="2476" y="48"/>
                      <a:pt x="2476" y="55"/>
                    </a:cubicBezTo>
                    <a:cubicBezTo>
                      <a:pt x="2476" y="101"/>
                      <a:pt x="2476" y="101"/>
                      <a:pt x="2476" y="101"/>
                    </a:cubicBezTo>
                    <a:cubicBezTo>
                      <a:pt x="2476" y="109"/>
                      <a:pt x="2470" y="115"/>
                      <a:pt x="2463" y="115"/>
                    </a:cubicBezTo>
                    <a:cubicBezTo>
                      <a:pt x="2444" y="115"/>
                      <a:pt x="2444" y="115"/>
                      <a:pt x="2444" y="115"/>
                    </a:cubicBezTo>
                    <a:cubicBezTo>
                      <a:pt x="2437" y="115"/>
                      <a:pt x="2431" y="109"/>
                      <a:pt x="2431" y="101"/>
                    </a:cubicBezTo>
                    <a:lnTo>
                      <a:pt x="2431" y="55"/>
                    </a:lnTo>
                    <a:close/>
                    <a:moveTo>
                      <a:pt x="2334" y="55"/>
                    </a:moveTo>
                    <a:cubicBezTo>
                      <a:pt x="2334" y="48"/>
                      <a:pt x="2340" y="42"/>
                      <a:pt x="2347" y="42"/>
                    </a:cubicBezTo>
                    <a:cubicBezTo>
                      <a:pt x="2366" y="42"/>
                      <a:pt x="2366" y="42"/>
                      <a:pt x="2366" y="42"/>
                    </a:cubicBezTo>
                    <a:cubicBezTo>
                      <a:pt x="2373" y="42"/>
                      <a:pt x="2379" y="48"/>
                      <a:pt x="2379" y="55"/>
                    </a:cubicBezTo>
                    <a:cubicBezTo>
                      <a:pt x="2379" y="101"/>
                      <a:pt x="2379" y="101"/>
                      <a:pt x="2379" y="101"/>
                    </a:cubicBezTo>
                    <a:cubicBezTo>
                      <a:pt x="2379" y="109"/>
                      <a:pt x="2373" y="115"/>
                      <a:pt x="2366" y="115"/>
                    </a:cubicBezTo>
                    <a:cubicBezTo>
                      <a:pt x="2347" y="115"/>
                      <a:pt x="2347" y="115"/>
                      <a:pt x="2347" y="115"/>
                    </a:cubicBezTo>
                    <a:cubicBezTo>
                      <a:pt x="2340" y="115"/>
                      <a:pt x="2334" y="109"/>
                      <a:pt x="2334" y="101"/>
                    </a:cubicBezTo>
                    <a:lnTo>
                      <a:pt x="2334" y="55"/>
                    </a:lnTo>
                    <a:close/>
                    <a:moveTo>
                      <a:pt x="2237" y="55"/>
                    </a:moveTo>
                    <a:cubicBezTo>
                      <a:pt x="2237" y="48"/>
                      <a:pt x="2243" y="42"/>
                      <a:pt x="2250" y="42"/>
                    </a:cubicBezTo>
                    <a:cubicBezTo>
                      <a:pt x="2269" y="42"/>
                      <a:pt x="2269" y="42"/>
                      <a:pt x="2269" y="42"/>
                    </a:cubicBezTo>
                    <a:cubicBezTo>
                      <a:pt x="2276" y="42"/>
                      <a:pt x="2282" y="48"/>
                      <a:pt x="2282" y="55"/>
                    </a:cubicBezTo>
                    <a:cubicBezTo>
                      <a:pt x="2282" y="101"/>
                      <a:pt x="2282" y="101"/>
                      <a:pt x="2282" y="101"/>
                    </a:cubicBezTo>
                    <a:cubicBezTo>
                      <a:pt x="2282" y="109"/>
                      <a:pt x="2276" y="115"/>
                      <a:pt x="2269" y="115"/>
                    </a:cubicBezTo>
                    <a:cubicBezTo>
                      <a:pt x="2250" y="115"/>
                      <a:pt x="2250" y="115"/>
                      <a:pt x="2250" y="115"/>
                    </a:cubicBezTo>
                    <a:cubicBezTo>
                      <a:pt x="2243" y="115"/>
                      <a:pt x="2237" y="109"/>
                      <a:pt x="2237" y="101"/>
                    </a:cubicBezTo>
                    <a:lnTo>
                      <a:pt x="2237" y="55"/>
                    </a:lnTo>
                    <a:close/>
                    <a:moveTo>
                      <a:pt x="2140" y="55"/>
                    </a:moveTo>
                    <a:cubicBezTo>
                      <a:pt x="2140" y="48"/>
                      <a:pt x="2146" y="42"/>
                      <a:pt x="2154" y="42"/>
                    </a:cubicBezTo>
                    <a:cubicBezTo>
                      <a:pt x="2172" y="42"/>
                      <a:pt x="2172" y="42"/>
                      <a:pt x="2172" y="42"/>
                    </a:cubicBezTo>
                    <a:cubicBezTo>
                      <a:pt x="2180" y="42"/>
                      <a:pt x="2185" y="48"/>
                      <a:pt x="2185" y="55"/>
                    </a:cubicBezTo>
                    <a:cubicBezTo>
                      <a:pt x="2185" y="101"/>
                      <a:pt x="2185" y="101"/>
                      <a:pt x="2185" y="101"/>
                    </a:cubicBezTo>
                    <a:cubicBezTo>
                      <a:pt x="2185" y="109"/>
                      <a:pt x="2180" y="115"/>
                      <a:pt x="2172" y="115"/>
                    </a:cubicBezTo>
                    <a:cubicBezTo>
                      <a:pt x="2154" y="115"/>
                      <a:pt x="2154" y="115"/>
                      <a:pt x="2154" y="115"/>
                    </a:cubicBezTo>
                    <a:cubicBezTo>
                      <a:pt x="2146" y="115"/>
                      <a:pt x="2140" y="109"/>
                      <a:pt x="2140" y="101"/>
                    </a:cubicBezTo>
                    <a:lnTo>
                      <a:pt x="2140" y="55"/>
                    </a:lnTo>
                    <a:close/>
                    <a:moveTo>
                      <a:pt x="2044" y="55"/>
                    </a:moveTo>
                    <a:cubicBezTo>
                      <a:pt x="2044" y="48"/>
                      <a:pt x="2050" y="42"/>
                      <a:pt x="2057" y="42"/>
                    </a:cubicBezTo>
                    <a:cubicBezTo>
                      <a:pt x="2075" y="42"/>
                      <a:pt x="2075" y="42"/>
                      <a:pt x="2075" y="42"/>
                    </a:cubicBezTo>
                    <a:cubicBezTo>
                      <a:pt x="2083" y="42"/>
                      <a:pt x="2089" y="48"/>
                      <a:pt x="2089" y="55"/>
                    </a:cubicBezTo>
                    <a:cubicBezTo>
                      <a:pt x="2089" y="101"/>
                      <a:pt x="2089" y="101"/>
                      <a:pt x="2089" y="101"/>
                    </a:cubicBezTo>
                    <a:cubicBezTo>
                      <a:pt x="2089" y="109"/>
                      <a:pt x="2083" y="115"/>
                      <a:pt x="2075" y="115"/>
                    </a:cubicBezTo>
                    <a:cubicBezTo>
                      <a:pt x="2057" y="115"/>
                      <a:pt x="2057" y="115"/>
                      <a:pt x="2057" y="115"/>
                    </a:cubicBezTo>
                    <a:cubicBezTo>
                      <a:pt x="2050" y="115"/>
                      <a:pt x="2044" y="109"/>
                      <a:pt x="2044" y="101"/>
                    </a:cubicBezTo>
                    <a:lnTo>
                      <a:pt x="2044" y="55"/>
                    </a:lnTo>
                    <a:close/>
                    <a:moveTo>
                      <a:pt x="1753" y="55"/>
                    </a:moveTo>
                    <a:cubicBezTo>
                      <a:pt x="1753" y="48"/>
                      <a:pt x="1759" y="42"/>
                      <a:pt x="1766" y="42"/>
                    </a:cubicBezTo>
                    <a:cubicBezTo>
                      <a:pt x="1785" y="42"/>
                      <a:pt x="1785" y="42"/>
                      <a:pt x="1785" y="42"/>
                    </a:cubicBezTo>
                    <a:cubicBezTo>
                      <a:pt x="1792" y="42"/>
                      <a:pt x="1798" y="48"/>
                      <a:pt x="1798" y="55"/>
                    </a:cubicBezTo>
                    <a:cubicBezTo>
                      <a:pt x="1798" y="101"/>
                      <a:pt x="1798" y="101"/>
                      <a:pt x="1798" y="101"/>
                    </a:cubicBezTo>
                    <a:cubicBezTo>
                      <a:pt x="1798" y="109"/>
                      <a:pt x="1792" y="115"/>
                      <a:pt x="1785" y="115"/>
                    </a:cubicBezTo>
                    <a:cubicBezTo>
                      <a:pt x="1766" y="115"/>
                      <a:pt x="1766" y="115"/>
                      <a:pt x="1766" y="115"/>
                    </a:cubicBezTo>
                    <a:cubicBezTo>
                      <a:pt x="1759" y="115"/>
                      <a:pt x="1753" y="109"/>
                      <a:pt x="1753" y="101"/>
                    </a:cubicBezTo>
                    <a:lnTo>
                      <a:pt x="1753" y="55"/>
                    </a:lnTo>
                    <a:close/>
                    <a:moveTo>
                      <a:pt x="1656" y="55"/>
                    </a:moveTo>
                    <a:cubicBezTo>
                      <a:pt x="1656" y="48"/>
                      <a:pt x="1662" y="42"/>
                      <a:pt x="1669" y="42"/>
                    </a:cubicBezTo>
                    <a:cubicBezTo>
                      <a:pt x="1688" y="42"/>
                      <a:pt x="1688" y="42"/>
                      <a:pt x="1688" y="42"/>
                    </a:cubicBezTo>
                    <a:cubicBezTo>
                      <a:pt x="1695" y="42"/>
                      <a:pt x="1701" y="48"/>
                      <a:pt x="1701" y="55"/>
                    </a:cubicBezTo>
                    <a:cubicBezTo>
                      <a:pt x="1701" y="101"/>
                      <a:pt x="1701" y="101"/>
                      <a:pt x="1701" y="101"/>
                    </a:cubicBezTo>
                    <a:cubicBezTo>
                      <a:pt x="1701" y="109"/>
                      <a:pt x="1695" y="115"/>
                      <a:pt x="1688" y="115"/>
                    </a:cubicBezTo>
                    <a:cubicBezTo>
                      <a:pt x="1669" y="115"/>
                      <a:pt x="1669" y="115"/>
                      <a:pt x="1669" y="115"/>
                    </a:cubicBezTo>
                    <a:cubicBezTo>
                      <a:pt x="1662" y="115"/>
                      <a:pt x="1656" y="109"/>
                      <a:pt x="1656" y="101"/>
                    </a:cubicBezTo>
                    <a:lnTo>
                      <a:pt x="1656" y="55"/>
                    </a:lnTo>
                    <a:close/>
                    <a:moveTo>
                      <a:pt x="1559" y="55"/>
                    </a:moveTo>
                    <a:cubicBezTo>
                      <a:pt x="1559" y="48"/>
                      <a:pt x="1565" y="42"/>
                      <a:pt x="1573" y="42"/>
                    </a:cubicBezTo>
                    <a:cubicBezTo>
                      <a:pt x="1591" y="42"/>
                      <a:pt x="1591" y="42"/>
                      <a:pt x="1591" y="42"/>
                    </a:cubicBezTo>
                    <a:cubicBezTo>
                      <a:pt x="1598" y="42"/>
                      <a:pt x="1604" y="48"/>
                      <a:pt x="1604" y="55"/>
                    </a:cubicBezTo>
                    <a:cubicBezTo>
                      <a:pt x="1604" y="101"/>
                      <a:pt x="1604" y="101"/>
                      <a:pt x="1604" y="101"/>
                    </a:cubicBezTo>
                    <a:cubicBezTo>
                      <a:pt x="1604" y="109"/>
                      <a:pt x="1598" y="115"/>
                      <a:pt x="1591" y="115"/>
                    </a:cubicBezTo>
                    <a:cubicBezTo>
                      <a:pt x="1573" y="115"/>
                      <a:pt x="1573" y="115"/>
                      <a:pt x="1573" y="115"/>
                    </a:cubicBezTo>
                    <a:cubicBezTo>
                      <a:pt x="1565" y="115"/>
                      <a:pt x="1559" y="109"/>
                      <a:pt x="1559" y="101"/>
                    </a:cubicBezTo>
                    <a:lnTo>
                      <a:pt x="1559" y="55"/>
                    </a:lnTo>
                    <a:close/>
                    <a:moveTo>
                      <a:pt x="1463" y="55"/>
                    </a:moveTo>
                    <a:cubicBezTo>
                      <a:pt x="1463" y="48"/>
                      <a:pt x="1468" y="42"/>
                      <a:pt x="1476" y="42"/>
                    </a:cubicBezTo>
                    <a:cubicBezTo>
                      <a:pt x="1494" y="42"/>
                      <a:pt x="1494" y="42"/>
                      <a:pt x="1494" y="42"/>
                    </a:cubicBezTo>
                    <a:cubicBezTo>
                      <a:pt x="1502" y="42"/>
                      <a:pt x="1508" y="48"/>
                      <a:pt x="1508" y="55"/>
                    </a:cubicBezTo>
                    <a:cubicBezTo>
                      <a:pt x="1508" y="101"/>
                      <a:pt x="1508" y="101"/>
                      <a:pt x="1508" y="101"/>
                    </a:cubicBezTo>
                    <a:cubicBezTo>
                      <a:pt x="1508" y="109"/>
                      <a:pt x="1502" y="115"/>
                      <a:pt x="1494" y="115"/>
                    </a:cubicBezTo>
                    <a:cubicBezTo>
                      <a:pt x="1476" y="115"/>
                      <a:pt x="1476" y="115"/>
                      <a:pt x="1476" y="115"/>
                    </a:cubicBezTo>
                    <a:cubicBezTo>
                      <a:pt x="1468" y="115"/>
                      <a:pt x="1463" y="109"/>
                      <a:pt x="1463" y="101"/>
                    </a:cubicBezTo>
                    <a:lnTo>
                      <a:pt x="1463" y="55"/>
                    </a:lnTo>
                    <a:close/>
                    <a:moveTo>
                      <a:pt x="1366" y="55"/>
                    </a:moveTo>
                    <a:cubicBezTo>
                      <a:pt x="1366" y="48"/>
                      <a:pt x="1372" y="42"/>
                      <a:pt x="1379" y="42"/>
                    </a:cubicBezTo>
                    <a:cubicBezTo>
                      <a:pt x="1398" y="42"/>
                      <a:pt x="1398" y="42"/>
                      <a:pt x="1398" y="42"/>
                    </a:cubicBezTo>
                    <a:cubicBezTo>
                      <a:pt x="1405" y="42"/>
                      <a:pt x="1411" y="48"/>
                      <a:pt x="1411" y="55"/>
                    </a:cubicBezTo>
                    <a:cubicBezTo>
                      <a:pt x="1411" y="101"/>
                      <a:pt x="1411" y="101"/>
                      <a:pt x="1411" y="101"/>
                    </a:cubicBezTo>
                    <a:cubicBezTo>
                      <a:pt x="1411" y="109"/>
                      <a:pt x="1405" y="115"/>
                      <a:pt x="1398" y="115"/>
                    </a:cubicBezTo>
                    <a:cubicBezTo>
                      <a:pt x="1379" y="115"/>
                      <a:pt x="1379" y="115"/>
                      <a:pt x="1379" y="115"/>
                    </a:cubicBezTo>
                    <a:cubicBezTo>
                      <a:pt x="1372" y="115"/>
                      <a:pt x="1366" y="109"/>
                      <a:pt x="1366" y="101"/>
                    </a:cubicBezTo>
                    <a:lnTo>
                      <a:pt x="1366" y="55"/>
                    </a:lnTo>
                    <a:close/>
                    <a:moveTo>
                      <a:pt x="1172" y="55"/>
                    </a:moveTo>
                    <a:cubicBezTo>
                      <a:pt x="1172" y="48"/>
                      <a:pt x="1178" y="42"/>
                      <a:pt x="1185" y="42"/>
                    </a:cubicBezTo>
                    <a:cubicBezTo>
                      <a:pt x="1204" y="42"/>
                      <a:pt x="1204" y="42"/>
                      <a:pt x="1204" y="42"/>
                    </a:cubicBezTo>
                    <a:cubicBezTo>
                      <a:pt x="1211" y="42"/>
                      <a:pt x="1217" y="48"/>
                      <a:pt x="1217" y="55"/>
                    </a:cubicBezTo>
                    <a:cubicBezTo>
                      <a:pt x="1217" y="101"/>
                      <a:pt x="1217" y="101"/>
                      <a:pt x="1217" y="101"/>
                    </a:cubicBezTo>
                    <a:cubicBezTo>
                      <a:pt x="1217" y="109"/>
                      <a:pt x="1211" y="115"/>
                      <a:pt x="1204" y="115"/>
                    </a:cubicBezTo>
                    <a:cubicBezTo>
                      <a:pt x="1185" y="115"/>
                      <a:pt x="1185" y="115"/>
                      <a:pt x="1185" y="115"/>
                    </a:cubicBezTo>
                    <a:cubicBezTo>
                      <a:pt x="1178" y="115"/>
                      <a:pt x="1172" y="109"/>
                      <a:pt x="1172" y="101"/>
                    </a:cubicBezTo>
                    <a:lnTo>
                      <a:pt x="1172" y="55"/>
                    </a:lnTo>
                    <a:close/>
                    <a:moveTo>
                      <a:pt x="1075" y="55"/>
                    </a:moveTo>
                    <a:cubicBezTo>
                      <a:pt x="1075" y="48"/>
                      <a:pt x="1081" y="42"/>
                      <a:pt x="1088" y="42"/>
                    </a:cubicBezTo>
                    <a:cubicBezTo>
                      <a:pt x="1107" y="42"/>
                      <a:pt x="1107" y="42"/>
                      <a:pt x="1107" y="42"/>
                    </a:cubicBezTo>
                    <a:cubicBezTo>
                      <a:pt x="1114" y="42"/>
                      <a:pt x="1120" y="48"/>
                      <a:pt x="1120" y="55"/>
                    </a:cubicBezTo>
                    <a:cubicBezTo>
                      <a:pt x="1120" y="101"/>
                      <a:pt x="1120" y="101"/>
                      <a:pt x="1120" y="101"/>
                    </a:cubicBezTo>
                    <a:cubicBezTo>
                      <a:pt x="1120" y="109"/>
                      <a:pt x="1114" y="115"/>
                      <a:pt x="1107" y="115"/>
                    </a:cubicBezTo>
                    <a:cubicBezTo>
                      <a:pt x="1088" y="115"/>
                      <a:pt x="1088" y="115"/>
                      <a:pt x="1088" y="115"/>
                    </a:cubicBezTo>
                    <a:cubicBezTo>
                      <a:pt x="1081" y="115"/>
                      <a:pt x="1075" y="109"/>
                      <a:pt x="1075" y="101"/>
                    </a:cubicBezTo>
                    <a:lnTo>
                      <a:pt x="1075" y="55"/>
                    </a:lnTo>
                    <a:close/>
                    <a:moveTo>
                      <a:pt x="978" y="55"/>
                    </a:moveTo>
                    <a:cubicBezTo>
                      <a:pt x="978" y="48"/>
                      <a:pt x="984" y="42"/>
                      <a:pt x="992" y="42"/>
                    </a:cubicBezTo>
                    <a:cubicBezTo>
                      <a:pt x="1010" y="42"/>
                      <a:pt x="1010" y="42"/>
                      <a:pt x="1010" y="42"/>
                    </a:cubicBezTo>
                    <a:cubicBezTo>
                      <a:pt x="1017" y="42"/>
                      <a:pt x="1023" y="48"/>
                      <a:pt x="1023" y="55"/>
                    </a:cubicBezTo>
                    <a:cubicBezTo>
                      <a:pt x="1023" y="101"/>
                      <a:pt x="1023" y="101"/>
                      <a:pt x="1023" y="101"/>
                    </a:cubicBezTo>
                    <a:cubicBezTo>
                      <a:pt x="1023" y="109"/>
                      <a:pt x="1017" y="115"/>
                      <a:pt x="1010" y="115"/>
                    </a:cubicBezTo>
                    <a:cubicBezTo>
                      <a:pt x="992" y="115"/>
                      <a:pt x="992" y="115"/>
                      <a:pt x="992" y="115"/>
                    </a:cubicBezTo>
                    <a:cubicBezTo>
                      <a:pt x="984" y="115"/>
                      <a:pt x="978" y="109"/>
                      <a:pt x="978" y="101"/>
                    </a:cubicBezTo>
                    <a:lnTo>
                      <a:pt x="978" y="55"/>
                    </a:lnTo>
                    <a:close/>
                    <a:moveTo>
                      <a:pt x="882" y="55"/>
                    </a:moveTo>
                    <a:cubicBezTo>
                      <a:pt x="882" y="48"/>
                      <a:pt x="887" y="42"/>
                      <a:pt x="895" y="42"/>
                    </a:cubicBezTo>
                    <a:cubicBezTo>
                      <a:pt x="913" y="42"/>
                      <a:pt x="913" y="42"/>
                      <a:pt x="913" y="42"/>
                    </a:cubicBezTo>
                    <a:cubicBezTo>
                      <a:pt x="921" y="42"/>
                      <a:pt x="926" y="48"/>
                      <a:pt x="926" y="55"/>
                    </a:cubicBezTo>
                    <a:cubicBezTo>
                      <a:pt x="926" y="101"/>
                      <a:pt x="926" y="101"/>
                      <a:pt x="926" y="101"/>
                    </a:cubicBezTo>
                    <a:cubicBezTo>
                      <a:pt x="926" y="109"/>
                      <a:pt x="921" y="115"/>
                      <a:pt x="913" y="115"/>
                    </a:cubicBezTo>
                    <a:cubicBezTo>
                      <a:pt x="895" y="115"/>
                      <a:pt x="895" y="115"/>
                      <a:pt x="895" y="115"/>
                    </a:cubicBezTo>
                    <a:cubicBezTo>
                      <a:pt x="887" y="115"/>
                      <a:pt x="882" y="109"/>
                      <a:pt x="882" y="101"/>
                    </a:cubicBezTo>
                    <a:lnTo>
                      <a:pt x="882" y="55"/>
                    </a:lnTo>
                    <a:close/>
                    <a:moveTo>
                      <a:pt x="785" y="55"/>
                    </a:moveTo>
                    <a:cubicBezTo>
                      <a:pt x="785" y="48"/>
                      <a:pt x="791" y="42"/>
                      <a:pt x="798" y="42"/>
                    </a:cubicBezTo>
                    <a:cubicBezTo>
                      <a:pt x="816" y="42"/>
                      <a:pt x="816" y="42"/>
                      <a:pt x="816" y="42"/>
                    </a:cubicBezTo>
                    <a:cubicBezTo>
                      <a:pt x="824" y="42"/>
                      <a:pt x="830" y="48"/>
                      <a:pt x="830" y="55"/>
                    </a:cubicBezTo>
                    <a:cubicBezTo>
                      <a:pt x="830" y="101"/>
                      <a:pt x="830" y="101"/>
                      <a:pt x="830" y="101"/>
                    </a:cubicBezTo>
                    <a:cubicBezTo>
                      <a:pt x="830" y="109"/>
                      <a:pt x="824" y="115"/>
                      <a:pt x="816" y="115"/>
                    </a:cubicBezTo>
                    <a:cubicBezTo>
                      <a:pt x="798" y="115"/>
                      <a:pt x="798" y="115"/>
                      <a:pt x="798" y="115"/>
                    </a:cubicBezTo>
                    <a:cubicBezTo>
                      <a:pt x="791" y="115"/>
                      <a:pt x="785" y="109"/>
                      <a:pt x="785" y="101"/>
                    </a:cubicBezTo>
                    <a:lnTo>
                      <a:pt x="785" y="55"/>
                    </a:lnTo>
                    <a:close/>
                    <a:moveTo>
                      <a:pt x="494" y="55"/>
                    </a:moveTo>
                    <a:cubicBezTo>
                      <a:pt x="494" y="48"/>
                      <a:pt x="500" y="42"/>
                      <a:pt x="507" y="42"/>
                    </a:cubicBezTo>
                    <a:cubicBezTo>
                      <a:pt x="526" y="42"/>
                      <a:pt x="526" y="42"/>
                      <a:pt x="526" y="42"/>
                    </a:cubicBezTo>
                    <a:cubicBezTo>
                      <a:pt x="533" y="42"/>
                      <a:pt x="539" y="48"/>
                      <a:pt x="539" y="55"/>
                    </a:cubicBezTo>
                    <a:cubicBezTo>
                      <a:pt x="539" y="101"/>
                      <a:pt x="539" y="101"/>
                      <a:pt x="539" y="101"/>
                    </a:cubicBezTo>
                    <a:cubicBezTo>
                      <a:pt x="539" y="109"/>
                      <a:pt x="533" y="115"/>
                      <a:pt x="526" y="115"/>
                    </a:cubicBezTo>
                    <a:cubicBezTo>
                      <a:pt x="507" y="115"/>
                      <a:pt x="507" y="115"/>
                      <a:pt x="507" y="115"/>
                    </a:cubicBezTo>
                    <a:cubicBezTo>
                      <a:pt x="500" y="115"/>
                      <a:pt x="494" y="109"/>
                      <a:pt x="494" y="101"/>
                    </a:cubicBezTo>
                    <a:lnTo>
                      <a:pt x="494" y="55"/>
                    </a:lnTo>
                    <a:close/>
                    <a:moveTo>
                      <a:pt x="397" y="55"/>
                    </a:moveTo>
                    <a:cubicBezTo>
                      <a:pt x="397" y="48"/>
                      <a:pt x="403" y="42"/>
                      <a:pt x="410" y="42"/>
                    </a:cubicBezTo>
                    <a:cubicBezTo>
                      <a:pt x="429" y="42"/>
                      <a:pt x="429" y="42"/>
                      <a:pt x="429" y="42"/>
                    </a:cubicBezTo>
                    <a:cubicBezTo>
                      <a:pt x="436" y="42"/>
                      <a:pt x="442" y="48"/>
                      <a:pt x="442" y="55"/>
                    </a:cubicBezTo>
                    <a:cubicBezTo>
                      <a:pt x="442" y="101"/>
                      <a:pt x="442" y="101"/>
                      <a:pt x="442" y="101"/>
                    </a:cubicBezTo>
                    <a:cubicBezTo>
                      <a:pt x="442" y="109"/>
                      <a:pt x="436" y="115"/>
                      <a:pt x="429" y="115"/>
                    </a:cubicBezTo>
                    <a:cubicBezTo>
                      <a:pt x="410" y="115"/>
                      <a:pt x="410" y="115"/>
                      <a:pt x="410" y="115"/>
                    </a:cubicBezTo>
                    <a:cubicBezTo>
                      <a:pt x="403" y="115"/>
                      <a:pt x="397" y="109"/>
                      <a:pt x="397" y="101"/>
                    </a:cubicBezTo>
                    <a:lnTo>
                      <a:pt x="397" y="55"/>
                    </a:lnTo>
                    <a:close/>
                    <a:moveTo>
                      <a:pt x="300" y="55"/>
                    </a:moveTo>
                    <a:cubicBezTo>
                      <a:pt x="300" y="48"/>
                      <a:pt x="306" y="42"/>
                      <a:pt x="314" y="42"/>
                    </a:cubicBezTo>
                    <a:cubicBezTo>
                      <a:pt x="332" y="42"/>
                      <a:pt x="332" y="42"/>
                      <a:pt x="332" y="42"/>
                    </a:cubicBezTo>
                    <a:cubicBezTo>
                      <a:pt x="340" y="42"/>
                      <a:pt x="345" y="48"/>
                      <a:pt x="345" y="55"/>
                    </a:cubicBezTo>
                    <a:cubicBezTo>
                      <a:pt x="345" y="101"/>
                      <a:pt x="345" y="101"/>
                      <a:pt x="345" y="101"/>
                    </a:cubicBezTo>
                    <a:cubicBezTo>
                      <a:pt x="345" y="109"/>
                      <a:pt x="340" y="115"/>
                      <a:pt x="332" y="115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06" y="115"/>
                      <a:pt x="300" y="109"/>
                      <a:pt x="300" y="101"/>
                    </a:cubicBezTo>
                    <a:lnTo>
                      <a:pt x="300" y="55"/>
                    </a:lnTo>
                    <a:close/>
                    <a:moveTo>
                      <a:pt x="204" y="55"/>
                    </a:moveTo>
                    <a:cubicBezTo>
                      <a:pt x="204" y="48"/>
                      <a:pt x="210" y="42"/>
                      <a:pt x="217" y="42"/>
                    </a:cubicBezTo>
                    <a:cubicBezTo>
                      <a:pt x="235" y="42"/>
                      <a:pt x="235" y="42"/>
                      <a:pt x="235" y="42"/>
                    </a:cubicBezTo>
                    <a:cubicBezTo>
                      <a:pt x="243" y="42"/>
                      <a:pt x="249" y="48"/>
                      <a:pt x="249" y="55"/>
                    </a:cubicBezTo>
                    <a:cubicBezTo>
                      <a:pt x="249" y="101"/>
                      <a:pt x="249" y="101"/>
                      <a:pt x="249" y="101"/>
                    </a:cubicBezTo>
                    <a:cubicBezTo>
                      <a:pt x="249" y="109"/>
                      <a:pt x="243" y="115"/>
                      <a:pt x="235" y="115"/>
                    </a:cubicBezTo>
                    <a:cubicBezTo>
                      <a:pt x="217" y="115"/>
                      <a:pt x="217" y="115"/>
                      <a:pt x="217" y="115"/>
                    </a:cubicBezTo>
                    <a:cubicBezTo>
                      <a:pt x="210" y="115"/>
                      <a:pt x="204" y="109"/>
                      <a:pt x="204" y="101"/>
                    </a:cubicBezTo>
                    <a:lnTo>
                      <a:pt x="204" y="55"/>
                    </a:lnTo>
                    <a:close/>
                    <a:moveTo>
                      <a:pt x="107" y="55"/>
                    </a:moveTo>
                    <a:cubicBezTo>
                      <a:pt x="107" y="48"/>
                      <a:pt x="113" y="42"/>
                      <a:pt x="120" y="42"/>
                    </a:cubicBezTo>
                    <a:cubicBezTo>
                      <a:pt x="139" y="42"/>
                      <a:pt x="139" y="42"/>
                      <a:pt x="139" y="42"/>
                    </a:cubicBezTo>
                    <a:cubicBezTo>
                      <a:pt x="146" y="42"/>
                      <a:pt x="152" y="48"/>
                      <a:pt x="152" y="55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52" y="109"/>
                      <a:pt x="146" y="115"/>
                      <a:pt x="139" y="115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13" y="115"/>
                      <a:pt x="107" y="109"/>
                      <a:pt x="107" y="101"/>
                    </a:cubicBezTo>
                    <a:lnTo>
                      <a:pt x="107" y="55"/>
                    </a:lnTo>
                    <a:close/>
                    <a:moveTo>
                      <a:pt x="145" y="711"/>
                    </a:moveTo>
                    <a:cubicBezTo>
                      <a:pt x="145" y="718"/>
                      <a:pt x="139" y="724"/>
                      <a:pt x="132" y="724"/>
                    </a:cubicBezTo>
                    <a:cubicBezTo>
                      <a:pt x="113" y="724"/>
                      <a:pt x="113" y="724"/>
                      <a:pt x="113" y="724"/>
                    </a:cubicBezTo>
                    <a:cubicBezTo>
                      <a:pt x="106" y="724"/>
                      <a:pt x="100" y="718"/>
                      <a:pt x="100" y="711"/>
                    </a:cubicBezTo>
                    <a:cubicBezTo>
                      <a:pt x="100" y="665"/>
                      <a:pt x="100" y="665"/>
                      <a:pt x="100" y="665"/>
                    </a:cubicBezTo>
                    <a:cubicBezTo>
                      <a:pt x="100" y="657"/>
                      <a:pt x="106" y="652"/>
                      <a:pt x="113" y="652"/>
                    </a:cubicBezTo>
                    <a:cubicBezTo>
                      <a:pt x="132" y="652"/>
                      <a:pt x="132" y="652"/>
                      <a:pt x="132" y="652"/>
                    </a:cubicBezTo>
                    <a:cubicBezTo>
                      <a:pt x="139" y="652"/>
                      <a:pt x="145" y="657"/>
                      <a:pt x="145" y="665"/>
                    </a:cubicBezTo>
                    <a:lnTo>
                      <a:pt x="145" y="711"/>
                    </a:lnTo>
                    <a:close/>
                    <a:moveTo>
                      <a:pt x="242" y="711"/>
                    </a:moveTo>
                    <a:cubicBezTo>
                      <a:pt x="242" y="718"/>
                      <a:pt x="236" y="724"/>
                      <a:pt x="229" y="724"/>
                    </a:cubicBezTo>
                    <a:cubicBezTo>
                      <a:pt x="210" y="724"/>
                      <a:pt x="210" y="724"/>
                      <a:pt x="210" y="724"/>
                    </a:cubicBezTo>
                    <a:cubicBezTo>
                      <a:pt x="203" y="724"/>
                      <a:pt x="197" y="718"/>
                      <a:pt x="197" y="711"/>
                    </a:cubicBezTo>
                    <a:cubicBezTo>
                      <a:pt x="197" y="665"/>
                      <a:pt x="197" y="665"/>
                      <a:pt x="197" y="665"/>
                    </a:cubicBezTo>
                    <a:cubicBezTo>
                      <a:pt x="197" y="657"/>
                      <a:pt x="203" y="652"/>
                      <a:pt x="210" y="652"/>
                    </a:cubicBezTo>
                    <a:cubicBezTo>
                      <a:pt x="229" y="652"/>
                      <a:pt x="229" y="652"/>
                      <a:pt x="229" y="652"/>
                    </a:cubicBezTo>
                    <a:cubicBezTo>
                      <a:pt x="236" y="652"/>
                      <a:pt x="242" y="657"/>
                      <a:pt x="242" y="665"/>
                    </a:cubicBezTo>
                    <a:lnTo>
                      <a:pt x="242" y="711"/>
                    </a:lnTo>
                    <a:close/>
                    <a:moveTo>
                      <a:pt x="339" y="711"/>
                    </a:moveTo>
                    <a:cubicBezTo>
                      <a:pt x="339" y="718"/>
                      <a:pt x="333" y="724"/>
                      <a:pt x="326" y="724"/>
                    </a:cubicBezTo>
                    <a:cubicBezTo>
                      <a:pt x="307" y="724"/>
                      <a:pt x="307" y="724"/>
                      <a:pt x="307" y="724"/>
                    </a:cubicBezTo>
                    <a:cubicBezTo>
                      <a:pt x="300" y="724"/>
                      <a:pt x="294" y="718"/>
                      <a:pt x="294" y="711"/>
                    </a:cubicBezTo>
                    <a:cubicBezTo>
                      <a:pt x="294" y="665"/>
                      <a:pt x="294" y="665"/>
                      <a:pt x="294" y="665"/>
                    </a:cubicBezTo>
                    <a:cubicBezTo>
                      <a:pt x="294" y="657"/>
                      <a:pt x="300" y="652"/>
                      <a:pt x="307" y="652"/>
                    </a:cubicBezTo>
                    <a:cubicBezTo>
                      <a:pt x="326" y="652"/>
                      <a:pt x="326" y="652"/>
                      <a:pt x="326" y="652"/>
                    </a:cubicBezTo>
                    <a:cubicBezTo>
                      <a:pt x="333" y="652"/>
                      <a:pt x="339" y="657"/>
                      <a:pt x="339" y="665"/>
                    </a:cubicBezTo>
                    <a:lnTo>
                      <a:pt x="339" y="711"/>
                    </a:lnTo>
                    <a:close/>
                    <a:moveTo>
                      <a:pt x="436" y="711"/>
                    </a:moveTo>
                    <a:cubicBezTo>
                      <a:pt x="436" y="718"/>
                      <a:pt x="430" y="724"/>
                      <a:pt x="422" y="724"/>
                    </a:cubicBezTo>
                    <a:cubicBezTo>
                      <a:pt x="404" y="724"/>
                      <a:pt x="404" y="724"/>
                      <a:pt x="404" y="724"/>
                    </a:cubicBezTo>
                    <a:cubicBezTo>
                      <a:pt x="397" y="724"/>
                      <a:pt x="391" y="718"/>
                      <a:pt x="391" y="711"/>
                    </a:cubicBezTo>
                    <a:cubicBezTo>
                      <a:pt x="391" y="665"/>
                      <a:pt x="391" y="665"/>
                      <a:pt x="391" y="665"/>
                    </a:cubicBezTo>
                    <a:cubicBezTo>
                      <a:pt x="391" y="657"/>
                      <a:pt x="397" y="652"/>
                      <a:pt x="404" y="652"/>
                    </a:cubicBezTo>
                    <a:cubicBezTo>
                      <a:pt x="422" y="652"/>
                      <a:pt x="422" y="652"/>
                      <a:pt x="422" y="652"/>
                    </a:cubicBezTo>
                    <a:cubicBezTo>
                      <a:pt x="430" y="652"/>
                      <a:pt x="436" y="657"/>
                      <a:pt x="436" y="665"/>
                    </a:cubicBezTo>
                    <a:lnTo>
                      <a:pt x="436" y="711"/>
                    </a:lnTo>
                    <a:close/>
                    <a:moveTo>
                      <a:pt x="532" y="711"/>
                    </a:moveTo>
                    <a:cubicBezTo>
                      <a:pt x="532" y="718"/>
                      <a:pt x="527" y="724"/>
                      <a:pt x="519" y="724"/>
                    </a:cubicBezTo>
                    <a:cubicBezTo>
                      <a:pt x="501" y="724"/>
                      <a:pt x="501" y="724"/>
                      <a:pt x="501" y="724"/>
                    </a:cubicBezTo>
                    <a:cubicBezTo>
                      <a:pt x="493" y="724"/>
                      <a:pt x="487" y="718"/>
                      <a:pt x="487" y="711"/>
                    </a:cubicBezTo>
                    <a:cubicBezTo>
                      <a:pt x="487" y="665"/>
                      <a:pt x="487" y="665"/>
                      <a:pt x="487" y="665"/>
                    </a:cubicBezTo>
                    <a:cubicBezTo>
                      <a:pt x="487" y="657"/>
                      <a:pt x="493" y="652"/>
                      <a:pt x="501" y="652"/>
                    </a:cubicBezTo>
                    <a:cubicBezTo>
                      <a:pt x="519" y="652"/>
                      <a:pt x="519" y="652"/>
                      <a:pt x="519" y="652"/>
                    </a:cubicBezTo>
                    <a:cubicBezTo>
                      <a:pt x="527" y="652"/>
                      <a:pt x="532" y="657"/>
                      <a:pt x="532" y="665"/>
                    </a:cubicBezTo>
                    <a:lnTo>
                      <a:pt x="532" y="711"/>
                    </a:lnTo>
                    <a:close/>
                    <a:moveTo>
                      <a:pt x="629" y="711"/>
                    </a:moveTo>
                    <a:cubicBezTo>
                      <a:pt x="629" y="718"/>
                      <a:pt x="623" y="724"/>
                      <a:pt x="616" y="724"/>
                    </a:cubicBezTo>
                    <a:cubicBezTo>
                      <a:pt x="597" y="724"/>
                      <a:pt x="597" y="724"/>
                      <a:pt x="597" y="724"/>
                    </a:cubicBezTo>
                    <a:cubicBezTo>
                      <a:pt x="590" y="724"/>
                      <a:pt x="584" y="718"/>
                      <a:pt x="584" y="711"/>
                    </a:cubicBezTo>
                    <a:cubicBezTo>
                      <a:pt x="584" y="665"/>
                      <a:pt x="584" y="665"/>
                      <a:pt x="584" y="665"/>
                    </a:cubicBezTo>
                    <a:cubicBezTo>
                      <a:pt x="584" y="657"/>
                      <a:pt x="590" y="652"/>
                      <a:pt x="597" y="652"/>
                    </a:cubicBezTo>
                    <a:cubicBezTo>
                      <a:pt x="616" y="652"/>
                      <a:pt x="616" y="652"/>
                      <a:pt x="616" y="652"/>
                    </a:cubicBezTo>
                    <a:cubicBezTo>
                      <a:pt x="623" y="652"/>
                      <a:pt x="629" y="657"/>
                      <a:pt x="629" y="665"/>
                    </a:cubicBezTo>
                    <a:lnTo>
                      <a:pt x="629" y="711"/>
                    </a:lnTo>
                    <a:close/>
                    <a:moveTo>
                      <a:pt x="636" y="101"/>
                    </a:moveTo>
                    <a:cubicBezTo>
                      <a:pt x="636" y="109"/>
                      <a:pt x="630" y="115"/>
                      <a:pt x="623" y="115"/>
                    </a:cubicBezTo>
                    <a:cubicBezTo>
                      <a:pt x="604" y="115"/>
                      <a:pt x="604" y="115"/>
                      <a:pt x="604" y="115"/>
                    </a:cubicBezTo>
                    <a:cubicBezTo>
                      <a:pt x="597" y="115"/>
                      <a:pt x="591" y="109"/>
                      <a:pt x="591" y="101"/>
                    </a:cubicBezTo>
                    <a:cubicBezTo>
                      <a:pt x="591" y="55"/>
                      <a:pt x="591" y="55"/>
                      <a:pt x="591" y="55"/>
                    </a:cubicBezTo>
                    <a:cubicBezTo>
                      <a:pt x="591" y="48"/>
                      <a:pt x="597" y="42"/>
                      <a:pt x="604" y="42"/>
                    </a:cubicBezTo>
                    <a:cubicBezTo>
                      <a:pt x="623" y="42"/>
                      <a:pt x="623" y="42"/>
                      <a:pt x="623" y="42"/>
                    </a:cubicBezTo>
                    <a:cubicBezTo>
                      <a:pt x="630" y="42"/>
                      <a:pt x="636" y="48"/>
                      <a:pt x="636" y="55"/>
                    </a:cubicBezTo>
                    <a:lnTo>
                      <a:pt x="636" y="101"/>
                    </a:lnTo>
                    <a:close/>
                    <a:moveTo>
                      <a:pt x="726" y="711"/>
                    </a:moveTo>
                    <a:cubicBezTo>
                      <a:pt x="726" y="718"/>
                      <a:pt x="720" y="724"/>
                      <a:pt x="713" y="724"/>
                    </a:cubicBezTo>
                    <a:cubicBezTo>
                      <a:pt x="694" y="724"/>
                      <a:pt x="694" y="724"/>
                      <a:pt x="694" y="724"/>
                    </a:cubicBezTo>
                    <a:cubicBezTo>
                      <a:pt x="687" y="724"/>
                      <a:pt x="681" y="718"/>
                      <a:pt x="681" y="711"/>
                    </a:cubicBezTo>
                    <a:cubicBezTo>
                      <a:pt x="681" y="665"/>
                      <a:pt x="681" y="665"/>
                      <a:pt x="681" y="665"/>
                    </a:cubicBezTo>
                    <a:cubicBezTo>
                      <a:pt x="681" y="657"/>
                      <a:pt x="687" y="652"/>
                      <a:pt x="694" y="652"/>
                    </a:cubicBezTo>
                    <a:cubicBezTo>
                      <a:pt x="713" y="652"/>
                      <a:pt x="713" y="652"/>
                      <a:pt x="713" y="652"/>
                    </a:cubicBezTo>
                    <a:cubicBezTo>
                      <a:pt x="720" y="652"/>
                      <a:pt x="726" y="657"/>
                      <a:pt x="726" y="665"/>
                    </a:cubicBezTo>
                    <a:lnTo>
                      <a:pt x="726" y="711"/>
                    </a:lnTo>
                    <a:close/>
                    <a:moveTo>
                      <a:pt x="733" y="101"/>
                    </a:moveTo>
                    <a:cubicBezTo>
                      <a:pt x="733" y="109"/>
                      <a:pt x="727" y="115"/>
                      <a:pt x="720" y="115"/>
                    </a:cubicBezTo>
                    <a:cubicBezTo>
                      <a:pt x="701" y="115"/>
                      <a:pt x="701" y="115"/>
                      <a:pt x="701" y="115"/>
                    </a:cubicBezTo>
                    <a:cubicBezTo>
                      <a:pt x="694" y="115"/>
                      <a:pt x="688" y="109"/>
                      <a:pt x="688" y="101"/>
                    </a:cubicBezTo>
                    <a:cubicBezTo>
                      <a:pt x="688" y="55"/>
                      <a:pt x="688" y="55"/>
                      <a:pt x="688" y="55"/>
                    </a:cubicBezTo>
                    <a:cubicBezTo>
                      <a:pt x="688" y="48"/>
                      <a:pt x="694" y="42"/>
                      <a:pt x="701" y="42"/>
                    </a:cubicBezTo>
                    <a:cubicBezTo>
                      <a:pt x="720" y="42"/>
                      <a:pt x="720" y="42"/>
                      <a:pt x="720" y="42"/>
                    </a:cubicBezTo>
                    <a:cubicBezTo>
                      <a:pt x="727" y="42"/>
                      <a:pt x="733" y="48"/>
                      <a:pt x="733" y="55"/>
                    </a:cubicBezTo>
                    <a:lnTo>
                      <a:pt x="733" y="101"/>
                    </a:lnTo>
                    <a:close/>
                    <a:moveTo>
                      <a:pt x="823" y="711"/>
                    </a:moveTo>
                    <a:cubicBezTo>
                      <a:pt x="823" y="718"/>
                      <a:pt x="817" y="724"/>
                      <a:pt x="810" y="724"/>
                    </a:cubicBezTo>
                    <a:cubicBezTo>
                      <a:pt x="791" y="724"/>
                      <a:pt x="791" y="724"/>
                      <a:pt x="791" y="724"/>
                    </a:cubicBezTo>
                    <a:cubicBezTo>
                      <a:pt x="784" y="724"/>
                      <a:pt x="778" y="718"/>
                      <a:pt x="778" y="711"/>
                    </a:cubicBezTo>
                    <a:cubicBezTo>
                      <a:pt x="778" y="665"/>
                      <a:pt x="778" y="665"/>
                      <a:pt x="778" y="665"/>
                    </a:cubicBezTo>
                    <a:cubicBezTo>
                      <a:pt x="778" y="657"/>
                      <a:pt x="784" y="652"/>
                      <a:pt x="791" y="652"/>
                    </a:cubicBezTo>
                    <a:cubicBezTo>
                      <a:pt x="810" y="652"/>
                      <a:pt x="810" y="652"/>
                      <a:pt x="810" y="652"/>
                    </a:cubicBezTo>
                    <a:cubicBezTo>
                      <a:pt x="817" y="652"/>
                      <a:pt x="823" y="657"/>
                      <a:pt x="823" y="665"/>
                    </a:cubicBezTo>
                    <a:lnTo>
                      <a:pt x="823" y="711"/>
                    </a:lnTo>
                    <a:close/>
                    <a:moveTo>
                      <a:pt x="920" y="711"/>
                    </a:moveTo>
                    <a:cubicBezTo>
                      <a:pt x="920" y="718"/>
                      <a:pt x="914" y="724"/>
                      <a:pt x="907" y="724"/>
                    </a:cubicBezTo>
                    <a:cubicBezTo>
                      <a:pt x="888" y="724"/>
                      <a:pt x="888" y="724"/>
                      <a:pt x="888" y="724"/>
                    </a:cubicBezTo>
                    <a:cubicBezTo>
                      <a:pt x="881" y="724"/>
                      <a:pt x="875" y="718"/>
                      <a:pt x="875" y="711"/>
                    </a:cubicBezTo>
                    <a:cubicBezTo>
                      <a:pt x="875" y="665"/>
                      <a:pt x="875" y="665"/>
                      <a:pt x="875" y="665"/>
                    </a:cubicBezTo>
                    <a:cubicBezTo>
                      <a:pt x="875" y="657"/>
                      <a:pt x="881" y="652"/>
                      <a:pt x="888" y="652"/>
                    </a:cubicBezTo>
                    <a:cubicBezTo>
                      <a:pt x="907" y="652"/>
                      <a:pt x="907" y="652"/>
                      <a:pt x="907" y="652"/>
                    </a:cubicBezTo>
                    <a:cubicBezTo>
                      <a:pt x="914" y="652"/>
                      <a:pt x="920" y="657"/>
                      <a:pt x="920" y="665"/>
                    </a:cubicBezTo>
                    <a:lnTo>
                      <a:pt x="920" y="711"/>
                    </a:lnTo>
                    <a:close/>
                    <a:moveTo>
                      <a:pt x="1017" y="711"/>
                    </a:moveTo>
                    <a:cubicBezTo>
                      <a:pt x="1017" y="718"/>
                      <a:pt x="1011" y="724"/>
                      <a:pt x="1003" y="724"/>
                    </a:cubicBezTo>
                    <a:cubicBezTo>
                      <a:pt x="985" y="724"/>
                      <a:pt x="985" y="724"/>
                      <a:pt x="985" y="724"/>
                    </a:cubicBezTo>
                    <a:cubicBezTo>
                      <a:pt x="978" y="724"/>
                      <a:pt x="972" y="718"/>
                      <a:pt x="972" y="711"/>
                    </a:cubicBezTo>
                    <a:cubicBezTo>
                      <a:pt x="972" y="665"/>
                      <a:pt x="972" y="665"/>
                      <a:pt x="972" y="665"/>
                    </a:cubicBezTo>
                    <a:cubicBezTo>
                      <a:pt x="972" y="657"/>
                      <a:pt x="978" y="652"/>
                      <a:pt x="985" y="652"/>
                    </a:cubicBezTo>
                    <a:cubicBezTo>
                      <a:pt x="1003" y="652"/>
                      <a:pt x="1003" y="652"/>
                      <a:pt x="1003" y="652"/>
                    </a:cubicBezTo>
                    <a:cubicBezTo>
                      <a:pt x="1011" y="652"/>
                      <a:pt x="1017" y="657"/>
                      <a:pt x="1017" y="665"/>
                    </a:cubicBezTo>
                    <a:lnTo>
                      <a:pt x="1017" y="711"/>
                    </a:lnTo>
                    <a:close/>
                    <a:moveTo>
                      <a:pt x="1113" y="711"/>
                    </a:moveTo>
                    <a:cubicBezTo>
                      <a:pt x="1113" y="718"/>
                      <a:pt x="1108" y="724"/>
                      <a:pt x="1100" y="724"/>
                    </a:cubicBezTo>
                    <a:cubicBezTo>
                      <a:pt x="1082" y="724"/>
                      <a:pt x="1082" y="724"/>
                      <a:pt x="1082" y="724"/>
                    </a:cubicBezTo>
                    <a:cubicBezTo>
                      <a:pt x="1074" y="724"/>
                      <a:pt x="1069" y="718"/>
                      <a:pt x="1069" y="711"/>
                    </a:cubicBez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57"/>
                      <a:pt x="1074" y="652"/>
                      <a:pt x="1082" y="652"/>
                    </a:cubicBezTo>
                    <a:cubicBezTo>
                      <a:pt x="1100" y="652"/>
                      <a:pt x="1100" y="652"/>
                      <a:pt x="1100" y="652"/>
                    </a:cubicBezTo>
                    <a:cubicBezTo>
                      <a:pt x="1108" y="652"/>
                      <a:pt x="1113" y="657"/>
                      <a:pt x="1113" y="665"/>
                    </a:cubicBezTo>
                    <a:lnTo>
                      <a:pt x="1113" y="711"/>
                    </a:lnTo>
                    <a:close/>
                    <a:moveTo>
                      <a:pt x="1210" y="711"/>
                    </a:moveTo>
                    <a:cubicBezTo>
                      <a:pt x="1210" y="718"/>
                      <a:pt x="1204" y="724"/>
                      <a:pt x="1197" y="724"/>
                    </a:cubicBezTo>
                    <a:cubicBezTo>
                      <a:pt x="1179" y="724"/>
                      <a:pt x="1179" y="724"/>
                      <a:pt x="1179" y="724"/>
                    </a:cubicBezTo>
                    <a:cubicBezTo>
                      <a:pt x="1171" y="724"/>
                      <a:pt x="1165" y="718"/>
                      <a:pt x="1165" y="711"/>
                    </a:cubicBezTo>
                    <a:cubicBezTo>
                      <a:pt x="1165" y="665"/>
                      <a:pt x="1165" y="665"/>
                      <a:pt x="1165" y="665"/>
                    </a:cubicBezTo>
                    <a:cubicBezTo>
                      <a:pt x="1165" y="657"/>
                      <a:pt x="1171" y="652"/>
                      <a:pt x="1179" y="652"/>
                    </a:cubicBezTo>
                    <a:cubicBezTo>
                      <a:pt x="1197" y="652"/>
                      <a:pt x="1197" y="652"/>
                      <a:pt x="1197" y="652"/>
                    </a:cubicBezTo>
                    <a:cubicBezTo>
                      <a:pt x="1204" y="652"/>
                      <a:pt x="1210" y="657"/>
                      <a:pt x="1210" y="665"/>
                    </a:cubicBezTo>
                    <a:lnTo>
                      <a:pt x="1210" y="711"/>
                    </a:lnTo>
                    <a:close/>
                    <a:moveTo>
                      <a:pt x="1307" y="711"/>
                    </a:moveTo>
                    <a:cubicBezTo>
                      <a:pt x="1307" y="718"/>
                      <a:pt x="1301" y="724"/>
                      <a:pt x="1294" y="724"/>
                    </a:cubicBezTo>
                    <a:cubicBezTo>
                      <a:pt x="1275" y="724"/>
                      <a:pt x="1275" y="724"/>
                      <a:pt x="1275" y="724"/>
                    </a:cubicBezTo>
                    <a:cubicBezTo>
                      <a:pt x="1268" y="724"/>
                      <a:pt x="1262" y="718"/>
                      <a:pt x="1262" y="711"/>
                    </a:cubicBezTo>
                    <a:cubicBezTo>
                      <a:pt x="1262" y="665"/>
                      <a:pt x="1262" y="665"/>
                      <a:pt x="1262" y="665"/>
                    </a:cubicBezTo>
                    <a:cubicBezTo>
                      <a:pt x="1262" y="657"/>
                      <a:pt x="1268" y="652"/>
                      <a:pt x="1275" y="652"/>
                    </a:cubicBezTo>
                    <a:cubicBezTo>
                      <a:pt x="1294" y="652"/>
                      <a:pt x="1294" y="652"/>
                      <a:pt x="1294" y="652"/>
                    </a:cubicBezTo>
                    <a:cubicBezTo>
                      <a:pt x="1301" y="652"/>
                      <a:pt x="1307" y="657"/>
                      <a:pt x="1307" y="665"/>
                    </a:cubicBezTo>
                    <a:lnTo>
                      <a:pt x="1307" y="711"/>
                    </a:lnTo>
                    <a:close/>
                    <a:moveTo>
                      <a:pt x="1314" y="101"/>
                    </a:moveTo>
                    <a:cubicBezTo>
                      <a:pt x="1314" y="109"/>
                      <a:pt x="1308" y="115"/>
                      <a:pt x="1301" y="115"/>
                    </a:cubicBezTo>
                    <a:cubicBezTo>
                      <a:pt x="1282" y="115"/>
                      <a:pt x="1282" y="115"/>
                      <a:pt x="1282" y="115"/>
                    </a:cubicBezTo>
                    <a:cubicBezTo>
                      <a:pt x="1275" y="115"/>
                      <a:pt x="1269" y="109"/>
                      <a:pt x="1269" y="101"/>
                    </a:cubicBezTo>
                    <a:cubicBezTo>
                      <a:pt x="1269" y="55"/>
                      <a:pt x="1269" y="55"/>
                      <a:pt x="1269" y="55"/>
                    </a:cubicBezTo>
                    <a:cubicBezTo>
                      <a:pt x="1269" y="48"/>
                      <a:pt x="1275" y="42"/>
                      <a:pt x="1282" y="42"/>
                    </a:cubicBezTo>
                    <a:cubicBezTo>
                      <a:pt x="1301" y="42"/>
                      <a:pt x="1301" y="42"/>
                      <a:pt x="1301" y="42"/>
                    </a:cubicBezTo>
                    <a:cubicBezTo>
                      <a:pt x="1308" y="42"/>
                      <a:pt x="1314" y="48"/>
                      <a:pt x="1314" y="55"/>
                    </a:cubicBezTo>
                    <a:lnTo>
                      <a:pt x="1314" y="101"/>
                    </a:lnTo>
                    <a:close/>
                    <a:moveTo>
                      <a:pt x="1404" y="711"/>
                    </a:moveTo>
                    <a:cubicBezTo>
                      <a:pt x="1404" y="718"/>
                      <a:pt x="1398" y="724"/>
                      <a:pt x="1391" y="724"/>
                    </a:cubicBezTo>
                    <a:cubicBezTo>
                      <a:pt x="1372" y="724"/>
                      <a:pt x="1372" y="724"/>
                      <a:pt x="1372" y="724"/>
                    </a:cubicBezTo>
                    <a:cubicBezTo>
                      <a:pt x="1365" y="724"/>
                      <a:pt x="1359" y="718"/>
                      <a:pt x="1359" y="711"/>
                    </a:cubicBezTo>
                    <a:cubicBezTo>
                      <a:pt x="1359" y="665"/>
                      <a:pt x="1359" y="665"/>
                      <a:pt x="1359" y="665"/>
                    </a:cubicBezTo>
                    <a:cubicBezTo>
                      <a:pt x="1359" y="657"/>
                      <a:pt x="1365" y="652"/>
                      <a:pt x="1372" y="652"/>
                    </a:cubicBezTo>
                    <a:cubicBezTo>
                      <a:pt x="1391" y="652"/>
                      <a:pt x="1391" y="652"/>
                      <a:pt x="1391" y="652"/>
                    </a:cubicBezTo>
                    <a:cubicBezTo>
                      <a:pt x="1398" y="652"/>
                      <a:pt x="1404" y="657"/>
                      <a:pt x="1404" y="665"/>
                    </a:cubicBezTo>
                    <a:lnTo>
                      <a:pt x="1404" y="711"/>
                    </a:lnTo>
                    <a:close/>
                    <a:moveTo>
                      <a:pt x="1501" y="711"/>
                    </a:moveTo>
                    <a:cubicBezTo>
                      <a:pt x="1501" y="718"/>
                      <a:pt x="1495" y="724"/>
                      <a:pt x="1488" y="724"/>
                    </a:cubicBezTo>
                    <a:cubicBezTo>
                      <a:pt x="1469" y="724"/>
                      <a:pt x="1469" y="724"/>
                      <a:pt x="1469" y="724"/>
                    </a:cubicBezTo>
                    <a:cubicBezTo>
                      <a:pt x="1462" y="724"/>
                      <a:pt x="1456" y="718"/>
                      <a:pt x="1456" y="711"/>
                    </a:cubicBezTo>
                    <a:cubicBezTo>
                      <a:pt x="1456" y="665"/>
                      <a:pt x="1456" y="665"/>
                      <a:pt x="1456" y="665"/>
                    </a:cubicBezTo>
                    <a:cubicBezTo>
                      <a:pt x="1456" y="657"/>
                      <a:pt x="1462" y="652"/>
                      <a:pt x="1469" y="652"/>
                    </a:cubicBezTo>
                    <a:cubicBezTo>
                      <a:pt x="1488" y="652"/>
                      <a:pt x="1488" y="652"/>
                      <a:pt x="1488" y="652"/>
                    </a:cubicBezTo>
                    <a:cubicBezTo>
                      <a:pt x="1495" y="652"/>
                      <a:pt x="1501" y="657"/>
                      <a:pt x="1501" y="665"/>
                    </a:cubicBezTo>
                    <a:lnTo>
                      <a:pt x="1501" y="711"/>
                    </a:lnTo>
                    <a:close/>
                    <a:moveTo>
                      <a:pt x="1598" y="711"/>
                    </a:moveTo>
                    <a:cubicBezTo>
                      <a:pt x="1598" y="718"/>
                      <a:pt x="1592" y="724"/>
                      <a:pt x="1585" y="724"/>
                    </a:cubicBezTo>
                    <a:cubicBezTo>
                      <a:pt x="1566" y="724"/>
                      <a:pt x="1566" y="724"/>
                      <a:pt x="1566" y="724"/>
                    </a:cubicBezTo>
                    <a:cubicBezTo>
                      <a:pt x="1559" y="724"/>
                      <a:pt x="1553" y="718"/>
                      <a:pt x="1553" y="711"/>
                    </a:cubicBezTo>
                    <a:cubicBezTo>
                      <a:pt x="1553" y="665"/>
                      <a:pt x="1553" y="665"/>
                      <a:pt x="1553" y="665"/>
                    </a:cubicBezTo>
                    <a:cubicBezTo>
                      <a:pt x="1553" y="657"/>
                      <a:pt x="1559" y="652"/>
                      <a:pt x="1566" y="652"/>
                    </a:cubicBezTo>
                    <a:cubicBezTo>
                      <a:pt x="1585" y="652"/>
                      <a:pt x="1585" y="652"/>
                      <a:pt x="1585" y="652"/>
                    </a:cubicBezTo>
                    <a:cubicBezTo>
                      <a:pt x="1592" y="652"/>
                      <a:pt x="1598" y="657"/>
                      <a:pt x="1598" y="665"/>
                    </a:cubicBezTo>
                    <a:lnTo>
                      <a:pt x="1598" y="711"/>
                    </a:lnTo>
                    <a:close/>
                    <a:moveTo>
                      <a:pt x="1695" y="711"/>
                    </a:moveTo>
                    <a:cubicBezTo>
                      <a:pt x="1695" y="718"/>
                      <a:pt x="1689" y="724"/>
                      <a:pt x="1681" y="724"/>
                    </a:cubicBezTo>
                    <a:cubicBezTo>
                      <a:pt x="1663" y="724"/>
                      <a:pt x="1663" y="724"/>
                      <a:pt x="1663" y="724"/>
                    </a:cubicBezTo>
                    <a:cubicBezTo>
                      <a:pt x="1655" y="724"/>
                      <a:pt x="1650" y="718"/>
                      <a:pt x="1650" y="711"/>
                    </a:cubicBezTo>
                    <a:cubicBezTo>
                      <a:pt x="1650" y="665"/>
                      <a:pt x="1650" y="665"/>
                      <a:pt x="1650" y="665"/>
                    </a:cubicBezTo>
                    <a:cubicBezTo>
                      <a:pt x="1650" y="657"/>
                      <a:pt x="1655" y="652"/>
                      <a:pt x="1663" y="652"/>
                    </a:cubicBezTo>
                    <a:cubicBezTo>
                      <a:pt x="1681" y="652"/>
                      <a:pt x="1681" y="652"/>
                      <a:pt x="1681" y="652"/>
                    </a:cubicBezTo>
                    <a:cubicBezTo>
                      <a:pt x="1689" y="652"/>
                      <a:pt x="1695" y="657"/>
                      <a:pt x="1695" y="665"/>
                    </a:cubicBezTo>
                    <a:lnTo>
                      <a:pt x="1695" y="711"/>
                    </a:lnTo>
                    <a:close/>
                    <a:moveTo>
                      <a:pt x="1791" y="711"/>
                    </a:moveTo>
                    <a:cubicBezTo>
                      <a:pt x="1791" y="718"/>
                      <a:pt x="1785" y="724"/>
                      <a:pt x="1778" y="724"/>
                    </a:cubicBezTo>
                    <a:cubicBezTo>
                      <a:pt x="1760" y="724"/>
                      <a:pt x="1760" y="724"/>
                      <a:pt x="1760" y="724"/>
                    </a:cubicBezTo>
                    <a:cubicBezTo>
                      <a:pt x="1752" y="724"/>
                      <a:pt x="1746" y="718"/>
                      <a:pt x="1746" y="711"/>
                    </a:cubicBezTo>
                    <a:cubicBezTo>
                      <a:pt x="1746" y="665"/>
                      <a:pt x="1746" y="665"/>
                      <a:pt x="1746" y="665"/>
                    </a:cubicBezTo>
                    <a:cubicBezTo>
                      <a:pt x="1746" y="657"/>
                      <a:pt x="1752" y="652"/>
                      <a:pt x="1760" y="652"/>
                    </a:cubicBezTo>
                    <a:cubicBezTo>
                      <a:pt x="1778" y="652"/>
                      <a:pt x="1778" y="652"/>
                      <a:pt x="1778" y="652"/>
                    </a:cubicBezTo>
                    <a:cubicBezTo>
                      <a:pt x="1785" y="652"/>
                      <a:pt x="1791" y="657"/>
                      <a:pt x="1791" y="665"/>
                    </a:cubicBezTo>
                    <a:lnTo>
                      <a:pt x="1791" y="711"/>
                    </a:lnTo>
                    <a:close/>
                    <a:moveTo>
                      <a:pt x="1888" y="711"/>
                    </a:moveTo>
                    <a:cubicBezTo>
                      <a:pt x="1888" y="718"/>
                      <a:pt x="1882" y="724"/>
                      <a:pt x="1875" y="724"/>
                    </a:cubicBezTo>
                    <a:cubicBezTo>
                      <a:pt x="1856" y="724"/>
                      <a:pt x="1856" y="724"/>
                      <a:pt x="1856" y="724"/>
                    </a:cubicBezTo>
                    <a:cubicBezTo>
                      <a:pt x="1849" y="724"/>
                      <a:pt x="1843" y="718"/>
                      <a:pt x="1843" y="711"/>
                    </a:cubicBezTo>
                    <a:cubicBezTo>
                      <a:pt x="1843" y="665"/>
                      <a:pt x="1843" y="665"/>
                      <a:pt x="1843" y="665"/>
                    </a:cubicBezTo>
                    <a:cubicBezTo>
                      <a:pt x="1843" y="657"/>
                      <a:pt x="1849" y="652"/>
                      <a:pt x="1856" y="652"/>
                    </a:cubicBezTo>
                    <a:cubicBezTo>
                      <a:pt x="1875" y="652"/>
                      <a:pt x="1875" y="652"/>
                      <a:pt x="1875" y="652"/>
                    </a:cubicBezTo>
                    <a:cubicBezTo>
                      <a:pt x="1882" y="652"/>
                      <a:pt x="1888" y="657"/>
                      <a:pt x="1888" y="665"/>
                    </a:cubicBezTo>
                    <a:lnTo>
                      <a:pt x="1888" y="711"/>
                    </a:lnTo>
                    <a:close/>
                    <a:moveTo>
                      <a:pt x="1895" y="101"/>
                    </a:moveTo>
                    <a:cubicBezTo>
                      <a:pt x="1895" y="109"/>
                      <a:pt x="1889" y="115"/>
                      <a:pt x="1882" y="115"/>
                    </a:cubicBezTo>
                    <a:cubicBezTo>
                      <a:pt x="1863" y="115"/>
                      <a:pt x="1863" y="115"/>
                      <a:pt x="1863" y="115"/>
                    </a:cubicBezTo>
                    <a:cubicBezTo>
                      <a:pt x="1856" y="115"/>
                      <a:pt x="1850" y="109"/>
                      <a:pt x="1850" y="101"/>
                    </a:cubicBezTo>
                    <a:cubicBezTo>
                      <a:pt x="1850" y="55"/>
                      <a:pt x="1850" y="55"/>
                      <a:pt x="1850" y="55"/>
                    </a:cubicBezTo>
                    <a:cubicBezTo>
                      <a:pt x="1850" y="48"/>
                      <a:pt x="1856" y="42"/>
                      <a:pt x="1863" y="42"/>
                    </a:cubicBezTo>
                    <a:cubicBezTo>
                      <a:pt x="1882" y="42"/>
                      <a:pt x="1882" y="42"/>
                      <a:pt x="1882" y="42"/>
                    </a:cubicBezTo>
                    <a:cubicBezTo>
                      <a:pt x="1889" y="42"/>
                      <a:pt x="1895" y="48"/>
                      <a:pt x="1895" y="55"/>
                    </a:cubicBezTo>
                    <a:lnTo>
                      <a:pt x="1895" y="101"/>
                    </a:lnTo>
                    <a:close/>
                    <a:moveTo>
                      <a:pt x="1985" y="711"/>
                    </a:moveTo>
                    <a:cubicBezTo>
                      <a:pt x="1985" y="718"/>
                      <a:pt x="1979" y="724"/>
                      <a:pt x="1972" y="724"/>
                    </a:cubicBezTo>
                    <a:cubicBezTo>
                      <a:pt x="1953" y="724"/>
                      <a:pt x="1953" y="724"/>
                      <a:pt x="1953" y="724"/>
                    </a:cubicBezTo>
                    <a:cubicBezTo>
                      <a:pt x="1946" y="724"/>
                      <a:pt x="1940" y="718"/>
                      <a:pt x="1940" y="711"/>
                    </a:cubicBezTo>
                    <a:cubicBezTo>
                      <a:pt x="1940" y="665"/>
                      <a:pt x="1940" y="665"/>
                      <a:pt x="1940" y="665"/>
                    </a:cubicBezTo>
                    <a:cubicBezTo>
                      <a:pt x="1940" y="657"/>
                      <a:pt x="1946" y="652"/>
                      <a:pt x="1953" y="652"/>
                    </a:cubicBezTo>
                    <a:cubicBezTo>
                      <a:pt x="1972" y="652"/>
                      <a:pt x="1972" y="652"/>
                      <a:pt x="1972" y="652"/>
                    </a:cubicBezTo>
                    <a:cubicBezTo>
                      <a:pt x="1979" y="652"/>
                      <a:pt x="1985" y="657"/>
                      <a:pt x="1985" y="665"/>
                    </a:cubicBezTo>
                    <a:lnTo>
                      <a:pt x="1985" y="711"/>
                    </a:lnTo>
                    <a:close/>
                    <a:moveTo>
                      <a:pt x="1992" y="101"/>
                    </a:moveTo>
                    <a:cubicBezTo>
                      <a:pt x="1992" y="109"/>
                      <a:pt x="1986" y="115"/>
                      <a:pt x="1979" y="115"/>
                    </a:cubicBezTo>
                    <a:cubicBezTo>
                      <a:pt x="1960" y="115"/>
                      <a:pt x="1960" y="115"/>
                      <a:pt x="1960" y="115"/>
                    </a:cubicBezTo>
                    <a:cubicBezTo>
                      <a:pt x="1953" y="115"/>
                      <a:pt x="1947" y="109"/>
                      <a:pt x="1947" y="101"/>
                    </a:cubicBezTo>
                    <a:cubicBezTo>
                      <a:pt x="1947" y="55"/>
                      <a:pt x="1947" y="55"/>
                      <a:pt x="1947" y="55"/>
                    </a:cubicBezTo>
                    <a:cubicBezTo>
                      <a:pt x="1947" y="48"/>
                      <a:pt x="1953" y="42"/>
                      <a:pt x="1960" y="42"/>
                    </a:cubicBezTo>
                    <a:cubicBezTo>
                      <a:pt x="1979" y="42"/>
                      <a:pt x="1979" y="42"/>
                      <a:pt x="1979" y="42"/>
                    </a:cubicBezTo>
                    <a:cubicBezTo>
                      <a:pt x="1986" y="42"/>
                      <a:pt x="1992" y="48"/>
                      <a:pt x="1992" y="55"/>
                    </a:cubicBezTo>
                    <a:lnTo>
                      <a:pt x="1992" y="101"/>
                    </a:lnTo>
                    <a:close/>
                    <a:moveTo>
                      <a:pt x="2082" y="711"/>
                    </a:moveTo>
                    <a:cubicBezTo>
                      <a:pt x="2082" y="718"/>
                      <a:pt x="2076" y="724"/>
                      <a:pt x="2069" y="724"/>
                    </a:cubicBezTo>
                    <a:cubicBezTo>
                      <a:pt x="2050" y="724"/>
                      <a:pt x="2050" y="724"/>
                      <a:pt x="2050" y="724"/>
                    </a:cubicBezTo>
                    <a:cubicBezTo>
                      <a:pt x="2043" y="724"/>
                      <a:pt x="2037" y="718"/>
                      <a:pt x="2037" y="711"/>
                    </a:cubicBezTo>
                    <a:cubicBezTo>
                      <a:pt x="2037" y="665"/>
                      <a:pt x="2037" y="665"/>
                      <a:pt x="2037" y="665"/>
                    </a:cubicBezTo>
                    <a:cubicBezTo>
                      <a:pt x="2037" y="657"/>
                      <a:pt x="2043" y="652"/>
                      <a:pt x="2050" y="652"/>
                    </a:cubicBezTo>
                    <a:cubicBezTo>
                      <a:pt x="2069" y="652"/>
                      <a:pt x="2069" y="652"/>
                      <a:pt x="2069" y="652"/>
                    </a:cubicBezTo>
                    <a:cubicBezTo>
                      <a:pt x="2076" y="652"/>
                      <a:pt x="2082" y="657"/>
                      <a:pt x="2082" y="665"/>
                    </a:cubicBezTo>
                    <a:lnTo>
                      <a:pt x="2082" y="711"/>
                    </a:lnTo>
                    <a:close/>
                    <a:moveTo>
                      <a:pt x="2179" y="711"/>
                    </a:moveTo>
                    <a:cubicBezTo>
                      <a:pt x="2179" y="718"/>
                      <a:pt x="2173" y="724"/>
                      <a:pt x="2166" y="724"/>
                    </a:cubicBezTo>
                    <a:cubicBezTo>
                      <a:pt x="2147" y="724"/>
                      <a:pt x="2147" y="724"/>
                      <a:pt x="2147" y="724"/>
                    </a:cubicBezTo>
                    <a:cubicBezTo>
                      <a:pt x="2140" y="724"/>
                      <a:pt x="2134" y="718"/>
                      <a:pt x="2134" y="711"/>
                    </a:cubicBezTo>
                    <a:cubicBezTo>
                      <a:pt x="2134" y="665"/>
                      <a:pt x="2134" y="665"/>
                      <a:pt x="2134" y="665"/>
                    </a:cubicBezTo>
                    <a:cubicBezTo>
                      <a:pt x="2134" y="657"/>
                      <a:pt x="2140" y="652"/>
                      <a:pt x="2147" y="652"/>
                    </a:cubicBezTo>
                    <a:cubicBezTo>
                      <a:pt x="2166" y="652"/>
                      <a:pt x="2166" y="652"/>
                      <a:pt x="2166" y="652"/>
                    </a:cubicBezTo>
                    <a:cubicBezTo>
                      <a:pt x="2173" y="652"/>
                      <a:pt x="2179" y="657"/>
                      <a:pt x="2179" y="665"/>
                    </a:cubicBezTo>
                    <a:lnTo>
                      <a:pt x="2179" y="711"/>
                    </a:lnTo>
                    <a:close/>
                    <a:moveTo>
                      <a:pt x="2276" y="711"/>
                    </a:moveTo>
                    <a:cubicBezTo>
                      <a:pt x="2276" y="718"/>
                      <a:pt x="2270" y="724"/>
                      <a:pt x="2262" y="724"/>
                    </a:cubicBezTo>
                    <a:cubicBezTo>
                      <a:pt x="2244" y="724"/>
                      <a:pt x="2244" y="724"/>
                      <a:pt x="2244" y="724"/>
                    </a:cubicBezTo>
                    <a:cubicBezTo>
                      <a:pt x="2237" y="724"/>
                      <a:pt x="2231" y="718"/>
                      <a:pt x="2231" y="711"/>
                    </a:cubicBezTo>
                    <a:cubicBezTo>
                      <a:pt x="2231" y="665"/>
                      <a:pt x="2231" y="665"/>
                      <a:pt x="2231" y="665"/>
                    </a:cubicBezTo>
                    <a:cubicBezTo>
                      <a:pt x="2231" y="657"/>
                      <a:pt x="2237" y="652"/>
                      <a:pt x="2244" y="652"/>
                    </a:cubicBezTo>
                    <a:cubicBezTo>
                      <a:pt x="2262" y="652"/>
                      <a:pt x="2262" y="652"/>
                      <a:pt x="2262" y="652"/>
                    </a:cubicBezTo>
                    <a:cubicBezTo>
                      <a:pt x="2270" y="652"/>
                      <a:pt x="2276" y="657"/>
                      <a:pt x="2276" y="665"/>
                    </a:cubicBezTo>
                    <a:lnTo>
                      <a:pt x="2276" y="711"/>
                    </a:lnTo>
                    <a:close/>
                    <a:moveTo>
                      <a:pt x="2372" y="711"/>
                    </a:moveTo>
                    <a:cubicBezTo>
                      <a:pt x="2372" y="718"/>
                      <a:pt x="2367" y="724"/>
                      <a:pt x="2359" y="724"/>
                    </a:cubicBezTo>
                    <a:cubicBezTo>
                      <a:pt x="2341" y="724"/>
                      <a:pt x="2341" y="724"/>
                      <a:pt x="2341" y="724"/>
                    </a:cubicBezTo>
                    <a:cubicBezTo>
                      <a:pt x="2333" y="724"/>
                      <a:pt x="2327" y="718"/>
                      <a:pt x="2327" y="711"/>
                    </a:cubicBezTo>
                    <a:cubicBezTo>
                      <a:pt x="2327" y="665"/>
                      <a:pt x="2327" y="665"/>
                      <a:pt x="2327" y="665"/>
                    </a:cubicBezTo>
                    <a:cubicBezTo>
                      <a:pt x="2327" y="657"/>
                      <a:pt x="2333" y="652"/>
                      <a:pt x="2341" y="652"/>
                    </a:cubicBezTo>
                    <a:cubicBezTo>
                      <a:pt x="2359" y="652"/>
                      <a:pt x="2359" y="652"/>
                      <a:pt x="2359" y="652"/>
                    </a:cubicBezTo>
                    <a:cubicBezTo>
                      <a:pt x="2367" y="652"/>
                      <a:pt x="2372" y="657"/>
                      <a:pt x="2372" y="665"/>
                    </a:cubicBezTo>
                    <a:lnTo>
                      <a:pt x="2372" y="711"/>
                    </a:lnTo>
                    <a:close/>
                    <a:moveTo>
                      <a:pt x="2469" y="711"/>
                    </a:moveTo>
                    <a:cubicBezTo>
                      <a:pt x="2469" y="718"/>
                      <a:pt x="2463" y="724"/>
                      <a:pt x="2456" y="724"/>
                    </a:cubicBezTo>
                    <a:cubicBezTo>
                      <a:pt x="2437" y="724"/>
                      <a:pt x="2437" y="724"/>
                      <a:pt x="2437" y="724"/>
                    </a:cubicBezTo>
                    <a:cubicBezTo>
                      <a:pt x="2430" y="724"/>
                      <a:pt x="2424" y="718"/>
                      <a:pt x="2424" y="711"/>
                    </a:cubicBezTo>
                    <a:cubicBezTo>
                      <a:pt x="2424" y="665"/>
                      <a:pt x="2424" y="665"/>
                      <a:pt x="2424" y="665"/>
                    </a:cubicBezTo>
                    <a:cubicBezTo>
                      <a:pt x="2424" y="657"/>
                      <a:pt x="2430" y="652"/>
                      <a:pt x="2437" y="652"/>
                    </a:cubicBezTo>
                    <a:cubicBezTo>
                      <a:pt x="2456" y="652"/>
                      <a:pt x="2456" y="652"/>
                      <a:pt x="2456" y="652"/>
                    </a:cubicBezTo>
                    <a:cubicBezTo>
                      <a:pt x="2463" y="652"/>
                      <a:pt x="2469" y="657"/>
                      <a:pt x="2469" y="665"/>
                    </a:cubicBezTo>
                    <a:lnTo>
                      <a:pt x="2469" y="711"/>
                    </a:lnTo>
                    <a:close/>
                    <a:moveTo>
                      <a:pt x="2566" y="711"/>
                    </a:moveTo>
                    <a:cubicBezTo>
                      <a:pt x="2566" y="718"/>
                      <a:pt x="2560" y="724"/>
                      <a:pt x="2553" y="724"/>
                    </a:cubicBezTo>
                    <a:cubicBezTo>
                      <a:pt x="2534" y="724"/>
                      <a:pt x="2534" y="724"/>
                      <a:pt x="2534" y="724"/>
                    </a:cubicBezTo>
                    <a:cubicBezTo>
                      <a:pt x="2527" y="724"/>
                      <a:pt x="2521" y="718"/>
                      <a:pt x="2521" y="711"/>
                    </a:cubicBezTo>
                    <a:cubicBezTo>
                      <a:pt x="2521" y="665"/>
                      <a:pt x="2521" y="665"/>
                      <a:pt x="2521" y="665"/>
                    </a:cubicBezTo>
                    <a:cubicBezTo>
                      <a:pt x="2521" y="657"/>
                      <a:pt x="2527" y="652"/>
                      <a:pt x="2534" y="652"/>
                    </a:cubicBezTo>
                    <a:cubicBezTo>
                      <a:pt x="2553" y="652"/>
                      <a:pt x="2553" y="652"/>
                      <a:pt x="2553" y="652"/>
                    </a:cubicBezTo>
                    <a:cubicBezTo>
                      <a:pt x="2560" y="652"/>
                      <a:pt x="2566" y="657"/>
                      <a:pt x="2566" y="665"/>
                    </a:cubicBezTo>
                    <a:lnTo>
                      <a:pt x="2566" y="711"/>
                    </a:lnTo>
                    <a:close/>
                    <a:moveTo>
                      <a:pt x="2573" y="101"/>
                    </a:moveTo>
                    <a:cubicBezTo>
                      <a:pt x="2573" y="109"/>
                      <a:pt x="2567" y="115"/>
                      <a:pt x="2560" y="115"/>
                    </a:cubicBezTo>
                    <a:cubicBezTo>
                      <a:pt x="2541" y="115"/>
                      <a:pt x="2541" y="115"/>
                      <a:pt x="2541" y="115"/>
                    </a:cubicBezTo>
                    <a:cubicBezTo>
                      <a:pt x="2534" y="115"/>
                      <a:pt x="2528" y="109"/>
                      <a:pt x="2528" y="101"/>
                    </a:cubicBezTo>
                    <a:cubicBezTo>
                      <a:pt x="2528" y="55"/>
                      <a:pt x="2528" y="55"/>
                      <a:pt x="2528" y="55"/>
                    </a:cubicBezTo>
                    <a:cubicBezTo>
                      <a:pt x="2528" y="48"/>
                      <a:pt x="2534" y="42"/>
                      <a:pt x="2541" y="42"/>
                    </a:cubicBezTo>
                    <a:cubicBezTo>
                      <a:pt x="2560" y="42"/>
                      <a:pt x="2560" y="42"/>
                      <a:pt x="2560" y="42"/>
                    </a:cubicBezTo>
                    <a:cubicBezTo>
                      <a:pt x="2567" y="42"/>
                      <a:pt x="2573" y="48"/>
                      <a:pt x="2573" y="55"/>
                    </a:cubicBezTo>
                    <a:lnTo>
                      <a:pt x="2573" y="101"/>
                    </a:lnTo>
                    <a:close/>
                    <a:moveTo>
                      <a:pt x="2663" y="711"/>
                    </a:moveTo>
                    <a:cubicBezTo>
                      <a:pt x="2663" y="718"/>
                      <a:pt x="2657" y="724"/>
                      <a:pt x="2650" y="724"/>
                    </a:cubicBezTo>
                    <a:cubicBezTo>
                      <a:pt x="2631" y="724"/>
                      <a:pt x="2631" y="724"/>
                      <a:pt x="2631" y="724"/>
                    </a:cubicBezTo>
                    <a:cubicBezTo>
                      <a:pt x="2624" y="724"/>
                      <a:pt x="2618" y="718"/>
                      <a:pt x="2618" y="711"/>
                    </a:cubicBezTo>
                    <a:cubicBezTo>
                      <a:pt x="2618" y="665"/>
                      <a:pt x="2618" y="665"/>
                      <a:pt x="2618" y="665"/>
                    </a:cubicBezTo>
                    <a:cubicBezTo>
                      <a:pt x="2618" y="657"/>
                      <a:pt x="2624" y="652"/>
                      <a:pt x="2631" y="652"/>
                    </a:cubicBezTo>
                    <a:cubicBezTo>
                      <a:pt x="2650" y="652"/>
                      <a:pt x="2650" y="652"/>
                      <a:pt x="2650" y="652"/>
                    </a:cubicBezTo>
                    <a:cubicBezTo>
                      <a:pt x="2657" y="652"/>
                      <a:pt x="2663" y="657"/>
                      <a:pt x="2663" y="665"/>
                    </a:cubicBezTo>
                    <a:lnTo>
                      <a:pt x="2663" y="711"/>
                    </a:lnTo>
                    <a:close/>
                    <a:moveTo>
                      <a:pt x="2760" y="711"/>
                    </a:moveTo>
                    <a:cubicBezTo>
                      <a:pt x="2760" y="718"/>
                      <a:pt x="2754" y="724"/>
                      <a:pt x="2747" y="724"/>
                    </a:cubicBezTo>
                    <a:cubicBezTo>
                      <a:pt x="2728" y="724"/>
                      <a:pt x="2728" y="724"/>
                      <a:pt x="2728" y="724"/>
                    </a:cubicBezTo>
                    <a:cubicBezTo>
                      <a:pt x="2721" y="724"/>
                      <a:pt x="2715" y="718"/>
                      <a:pt x="2715" y="711"/>
                    </a:cubicBezTo>
                    <a:cubicBezTo>
                      <a:pt x="2715" y="665"/>
                      <a:pt x="2715" y="665"/>
                      <a:pt x="2715" y="665"/>
                    </a:cubicBezTo>
                    <a:cubicBezTo>
                      <a:pt x="2715" y="657"/>
                      <a:pt x="2721" y="652"/>
                      <a:pt x="2728" y="652"/>
                    </a:cubicBezTo>
                    <a:cubicBezTo>
                      <a:pt x="2747" y="652"/>
                      <a:pt x="2747" y="652"/>
                      <a:pt x="2747" y="652"/>
                    </a:cubicBezTo>
                    <a:cubicBezTo>
                      <a:pt x="2754" y="652"/>
                      <a:pt x="2760" y="657"/>
                      <a:pt x="2760" y="665"/>
                    </a:cubicBezTo>
                    <a:lnTo>
                      <a:pt x="2760" y="711"/>
                    </a:lnTo>
                    <a:close/>
                    <a:moveTo>
                      <a:pt x="2857" y="711"/>
                    </a:moveTo>
                    <a:cubicBezTo>
                      <a:pt x="2857" y="718"/>
                      <a:pt x="2851" y="724"/>
                      <a:pt x="2843" y="724"/>
                    </a:cubicBezTo>
                    <a:cubicBezTo>
                      <a:pt x="2825" y="724"/>
                      <a:pt x="2825" y="724"/>
                      <a:pt x="2825" y="724"/>
                    </a:cubicBezTo>
                    <a:cubicBezTo>
                      <a:pt x="2818" y="724"/>
                      <a:pt x="2812" y="718"/>
                      <a:pt x="2812" y="711"/>
                    </a:cubicBezTo>
                    <a:cubicBezTo>
                      <a:pt x="2812" y="665"/>
                      <a:pt x="2812" y="665"/>
                      <a:pt x="2812" y="665"/>
                    </a:cubicBezTo>
                    <a:cubicBezTo>
                      <a:pt x="2812" y="657"/>
                      <a:pt x="2818" y="652"/>
                      <a:pt x="2825" y="652"/>
                    </a:cubicBezTo>
                    <a:cubicBezTo>
                      <a:pt x="2843" y="652"/>
                      <a:pt x="2843" y="652"/>
                      <a:pt x="2843" y="652"/>
                    </a:cubicBezTo>
                    <a:cubicBezTo>
                      <a:pt x="2851" y="652"/>
                      <a:pt x="2857" y="657"/>
                      <a:pt x="2857" y="665"/>
                    </a:cubicBezTo>
                    <a:lnTo>
                      <a:pt x="2857" y="711"/>
                    </a:lnTo>
                    <a:close/>
                    <a:moveTo>
                      <a:pt x="2953" y="711"/>
                    </a:moveTo>
                    <a:cubicBezTo>
                      <a:pt x="2953" y="718"/>
                      <a:pt x="2948" y="724"/>
                      <a:pt x="2940" y="724"/>
                    </a:cubicBezTo>
                    <a:cubicBezTo>
                      <a:pt x="2922" y="724"/>
                      <a:pt x="2922" y="724"/>
                      <a:pt x="2922" y="724"/>
                    </a:cubicBezTo>
                    <a:cubicBezTo>
                      <a:pt x="2914" y="724"/>
                      <a:pt x="2909" y="718"/>
                      <a:pt x="2909" y="711"/>
                    </a:cubicBezTo>
                    <a:cubicBezTo>
                      <a:pt x="2909" y="665"/>
                      <a:pt x="2909" y="665"/>
                      <a:pt x="2909" y="665"/>
                    </a:cubicBezTo>
                    <a:cubicBezTo>
                      <a:pt x="2909" y="657"/>
                      <a:pt x="2914" y="652"/>
                      <a:pt x="2922" y="652"/>
                    </a:cubicBezTo>
                    <a:cubicBezTo>
                      <a:pt x="2940" y="652"/>
                      <a:pt x="2940" y="652"/>
                      <a:pt x="2940" y="652"/>
                    </a:cubicBezTo>
                    <a:cubicBezTo>
                      <a:pt x="2948" y="652"/>
                      <a:pt x="2953" y="657"/>
                      <a:pt x="2953" y="665"/>
                    </a:cubicBezTo>
                    <a:lnTo>
                      <a:pt x="2953" y="711"/>
                    </a:lnTo>
                    <a:close/>
                    <a:moveTo>
                      <a:pt x="3050" y="711"/>
                    </a:moveTo>
                    <a:cubicBezTo>
                      <a:pt x="3050" y="718"/>
                      <a:pt x="3044" y="724"/>
                      <a:pt x="3037" y="724"/>
                    </a:cubicBezTo>
                    <a:cubicBezTo>
                      <a:pt x="3019" y="724"/>
                      <a:pt x="3019" y="724"/>
                      <a:pt x="3019" y="724"/>
                    </a:cubicBezTo>
                    <a:cubicBezTo>
                      <a:pt x="3011" y="724"/>
                      <a:pt x="3005" y="718"/>
                      <a:pt x="3005" y="711"/>
                    </a:cubicBezTo>
                    <a:cubicBezTo>
                      <a:pt x="3005" y="665"/>
                      <a:pt x="3005" y="665"/>
                      <a:pt x="3005" y="665"/>
                    </a:cubicBezTo>
                    <a:cubicBezTo>
                      <a:pt x="3005" y="657"/>
                      <a:pt x="3011" y="652"/>
                      <a:pt x="3019" y="652"/>
                    </a:cubicBezTo>
                    <a:cubicBezTo>
                      <a:pt x="3037" y="652"/>
                      <a:pt x="3037" y="652"/>
                      <a:pt x="3037" y="652"/>
                    </a:cubicBezTo>
                    <a:cubicBezTo>
                      <a:pt x="3044" y="652"/>
                      <a:pt x="3050" y="657"/>
                      <a:pt x="3050" y="665"/>
                    </a:cubicBezTo>
                    <a:lnTo>
                      <a:pt x="3050" y="711"/>
                    </a:lnTo>
                    <a:close/>
                    <a:moveTo>
                      <a:pt x="3147" y="711"/>
                    </a:moveTo>
                    <a:cubicBezTo>
                      <a:pt x="3147" y="718"/>
                      <a:pt x="3141" y="724"/>
                      <a:pt x="3134" y="724"/>
                    </a:cubicBezTo>
                    <a:cubicBezTo>
                      <a:pt x="3115" y="724"/>
                      <a:pt x="3115" y="724"/>
                      <a:pt x="3115" y="724"/>
                    </a:cubicBezTo>
                    <a:cubicBezTo>
                      <a:pt x="3108" y="724"/>
                      <a:pt x="3102" y="718"/>
                      <a:pt x="3102" y="711"/>
                    </a:cubicBezTo>
                    <a:cubicBezTo>
                      <a:pt x="3102" y="665"/>
                      <a:pt x="3102" y="665"/>
                      <a:pt x="3102" y="665"/>
                    </a:cubicBezTo>
                    <a:cubicBezTo>
                      <a:pt x="3102" y="657"/>
                      <a:pt x="3108" y="652"/>
                      <a:pt x="3115" y="652"/>
                    </a:cubicBezTo>
                    <a:cubicBezTo>
                      <a:pt x="3134" y="652"/>
                      <a:pt x="3134" y="652"/>
                      <a:pt x="3134" y="652"/>
                    </a:cubicBezTo>
                    <a:cubicBezTo>
                      <a:pt x="3141" y="652"/>
                      <a:pt x="3147" y="657"/>
                      <a:pt x="3147" y="665"/>
                    </a:cubicBezTo>
                    <a:lnTo>
                      <a:pt x="3147" y="711"/>
                    </a:lnTo>
                    <a:close/>
                    <a:moveTo>
                      <a:pt x="3154" y="101"/>
                    </a:moveTo>
                    <a:cubicBezTo>
                      <a:pt x="3154" y="109"/>
                      <a:pt x="3148" y="115"/>
                      <a:pt x="3141" y="115"/>
                    </a:cubicBezTo>
                    <a:cubicBezTo>
                      <a:pt x="3122" y="115"/>
                      <a:pt x="3122" y="115"/>
                      <a:pt x="3122" y="115"/>
                    </a:cubicBezTo>
                    <a:cubicBezTo>
                      <a:pt x="3115" y="115"/>
                      <a:pt x="3109" y="109"/>
                      <a:pt x="3109" y="101"/>
                    </a:cubicBezTo>
                    <a:cubicBezTo>
                      <a:pt x="3109" y="55"/>
                      <a:pt x="3109" y="55"/>
                      <a:pt x="3109" y="55"/>
                    </a:cubicBezTo>
                    <a:cubicBezTo>
                      <a:pt x="3109" y="48"/>
                      <a:pt x="3115" y="42"/>
                      <a:pt x="3122" y="42"/>
                    </a:cubicBezTo>
                    <a:cubicBezTo>
                      <a:pt x="3141" y="42"/>
                      <a:pt x="3141" y="42"/>
                      <a:pt x="3141" y="42"/>
                    </a:cubicBezTo>
                    <a:cubicBezTo>
                      <a:pt x="3148" y="42"/>
                      <a:pt x="3154" y="48"/>
                      <a:pt x="3154" y="55"/>
                    </a:cubicBezTo>
                    <a:lnTo>
                      <a:pt x="3154" y="101"/>
                    </a:lnTo>
                    <a:close/>
                  </a:path>
                </a:pathLst>
              </a:custGeom>
              <a:solidFill>
                <a:srgbClr val="9292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grpSp>
            <p:nvGrpSpPr>
              <p:cNvPr id="494" name="Google Shape;494;p57"/>
              <p:cNvGrpSpPr/>
              <p:nvPr/>
            </p:nvGrpSpPr>
            <p:grpSpPr>
              <a:xfrm>
                <a:off x="670560" y="857252"/>
                <a:ext cx="1097280" cy="2286000"/>
                <a:chOff x="822960" y="895350"/>
                <a:chExt cx="1066800" cy="2209800"/>
              </a:xfrm>
            </p:grpSpPr>
            <p:sp>
              <p:nvSpPr>
                <p:cNvPr id="495" name="Google Shape;495;p57"/>
                <p:cNvSpPr/>
                <p:nvPr/>
              </p:nvSpPr>
              <p:spPr>
                <a:xfrm>
                  <a:off x="921849" y="1123950"/>
                  <a:ext cx="869022" cy="1828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endParaRPr>
                </a:p>
              </p:txBody>
            </p:sp>
            <p:sp>
              <p:nvSpPr>
                <p:cNvPr id="496" name="Google Shape;496;p57"/>
                <p:cNvSpPr/>
                <p:nvPr/>
              </p:nvSpPr>
              <p:spPr>
                <a:xfrm>
                  <a:off x="822960" y="971550"/>
                  <a:ext cx="1066800" cy="152400"/>
                </a:xfrm>
                <a:prstGeom prst="rect">
                  <a:avLst/>
                </a:prstGeom>
                <a:solidFill>
                  <a:srgbClr val="92929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endParaRPr>
                </a:p>
              </p:txBody>
            </p:sp>
            <p:sp>
              <p:nvSpPr>
                <p:cNvPr id="497" name="Google Shape;497;p57"/>
                <p:cNvSpPr/>
                <p:nvPr/>
              </p:nvSpPr>
              <p:spPr>
                <a:xfrm>
                  <a:off x="822960" y="2952750"/>
                  <a:ext cx="1066800" cy="152400"/>
                </a:xfrm>
                <a:prstGeom prst="rect">
                  <a:avLst/>
                </a:prstGeom>
                <a:solidFill>
                  <a:srgbClr val="92929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endParaRPr>
                </a:p>
              </p:txBody>
            </p:sp>
            <p:sp>
              <p:nvSpPr>
                <p:cNvPr id="498" name="Google Shape;498;p57"/>
                <p:cNvSpPr/>
                <p:nvPr/>
              </p:nvSpPr>
              <p:spPr>
                <a:xfrm>
                  <a:off x="1219200" y="895350"/>
                  <a:ext cx="304800" cy="76200"/>
                </a:xfrm>
                <a:prstGeom prst="round2SameRect">
                  <a:avLst>
                    <a:gd fmla="val 35416" name="adj1"/>
                    <a:gd fmla="val 0" name="adj2"/>
                  </a:avLst>
                </a:prstGeom>
                <a:solidFill>
                  <a:srgbClr val="5B5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endParaRPr>
                </a:p>
              </p:txBody>
            </p:sp>
          </p:grpSp>
        </p:grpSp>
        <p:sp>
          <p:nvSpPr>
            <p:cNvPr id="499" name="Google Shape;499;p57"/>
            <p:cNvSpPr/>
            <p:nvPr/>
          </p:nvSpPr>
          <p:spPr>
            <a:xfrm>
              <a:off x="772160" y="1123950"/>
              <a:ext cx="893851" cy="1828800"/>
            </a:xfrm>
            <a:prstGeom prst="rect">
              <a:avLst/>
            </a:prstGeom>
            <a:solidFill>
              <a:srgbClr val="5B5B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500" name="Google Shape;500;p57"/>
          <p:cNvSpPr/>
          <p:nvPr>
            <p:ph idx="2" type="pic"/>
          </p:nvPr>
        </p:nvSpPr>
        <p:spPr>
          <a:xfrm>
            <a:off x="2375075" y="1871133"/>
            <a:ext cx="2133600" cy="1524000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57"/>
          <p:cNvSpPr/>
          <p:nvPr>
            <p:ph idx="3" type="pic"/>
          </p:nvPr>
        </p:nvSpPr>
        <p:spPr>
          <a:xfrm>
            <a:off x="8979075" y="1871133"/>
            <a:ext cx="2133600" cy="15240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57"/>
          <p:cNvSpPr/>
          <p:nvPr>
            <p:ph idx="4" type="pic"/>
          </p:nvPr>
        </p:nvSpPr>
        <p:spPr>
          <a:xfrm>
            <a:off x="6777741" y="1871133"/>
            <a:ext cx="2133600" cy="15240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57"/>
          <p:cNvSpPr/>
          <p:nvPr>
            <p:ph idx="5" type="pic"/>
          </p:nvPr>
        </p:nvSpPr>
        <p:spPr>
          <a:xfrm>
            <a:off x="4576408" y="1871133"/>
            <a:ext cx="2133600" cy="15240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57"/>
          <p:cNvSpPr txBox="1"/>
          <p:nvPr>
            <p:ph idx="6" type="body"/>
          </p:nvPr>
        </p:nvSpPr>
        <p:spPr>
          <a:xfrm rot="-5400000">
            <a:off x="473972" y="2504613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853"/>
              </a:spcBef>
              <a:spcAft>
                <a:spcPts val="0"/>
              </a:spcAft>
              <a:buClr>
                <a:schemeClr val="lt1"/>
              </a:buClr>
              <a:buSzPts val="4267"/>
              <a:buFont typeface="Arial"/>
              <a:buNone/>
              <a:defRPr b="1" i="0" sz="42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">
  <p:cSld name="comp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8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7" name="Google Shape;507;p58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8" name="Google Shape;508;p58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9" name="Google Shape;509;p58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10" name="Google Shape;510;p58"/>
          <p:cNvSpPr/>
          <p:nvPr/>
        </p:nvSpPr>
        <p:spPr>
          <a:xfrm rot="-5400000">
            <a:off x="3048000" y="22944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1" name="Google Shape;511;p58"/>
          <p:cNvSpPr/>
          <p:nvPr/>
        </p:nvSpPr>
        <p:spPr>
          <a:xfrm rot="-5400000">
            <a:off x="3048000" y="32088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2" name="Google Shape;512;p58"/>
          <p:cNvSpPr/>
          <p:nvPr/>
        </p:nvSpPr>
        <p:spPr>
          <a:xfrm rot="-5400000">
            <a:off x="3048000" y="41232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3" name="Google Shape;513;p58"/>
          <p:cNvSpPr/>
          <p:nvPr/>
        </p:nvSpPr>
        <p:spPr>
          <a:xfrm rot="-5400000">
            <a:off x="3048000" y="50376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4" name="Google Shape;514;p58"/>
          <p:cNvSpPr/>
          <p:nvPr/>
        </p:nvSpPr>
        <p:spPr>
          <a:xfrm rot="-5400000">
            <a:off x="5486400" y="2294467"/>
            <a:ext cx="812800" cy="24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5" name="Google Shape;515;p58"/>
          <p:cNvSpPr/>
          <p:nvPr/>
        </p:nvSpPr>
        <p:spPr>
          <a:xfrm rot="-5400000">
            <a:off x="5486400" y="3208867"/>
            <a:ext cx="812800" cy="24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6" name="Google Shape;516;p58"/>
          <p:cNvSpPr/>
          <p:nvPr/>
        </p:nvSpPr>
        <p:spPr>
          <a:xfrm rot="-5400000">
            <a:off x="5486400" y="4123267"/>
            <a:ext cx="812800" cy="24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7" name="Google Shape;517;p58"/>
          <p:cNvSpPr/>
          <p:nvPr/>
        </p:nvSpPr>
        <p:spPr>
          <a:xfrm rot="-5400000">
            <a:off x="5486400" y="5037667"/>
            <a:ext cx="812800" cy="24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8" name="Google Shape;518;p58"/>
          <p:cNvSpPr/>
          <p:nvPr/>
        </p:nvSpPr>
        <p:spPr>
          <a:xfrm flipH="1" rot="5400000">
            <a:off x="7924800" y="22944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9" name="Google Shape;519;p58"/>
          <p:cNvSpPr/>
          <p:nvPr/>
        </p:nvSpPr>
        <p:spPr>
          <a:xfrm flipH="1" rot="5400000">
            <a:off x="7924800" y="32088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0" name="Google Shape;520;p58"/>
          <p:cNvSpPr/>
          <p:nvPr/>
        </p:nvSpPr>
        <p:spPr>
          <a:xfrm flipH="1" rot="5400000">
            <a:off x="7924800" y="41232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1" name="Google Shape;521;p58"/>
          <p:cNvSpPr/>
          <p:nvPr/>
        </p:nvSpPr>
        <p:spPr>
          <a:xfrm flipH="1" rot="5400000">
            <a:off x="7924800" y="5037667"/>
            <a:ext cx="812800" cy="2438400"/>
          </a:xfrm>
          <a:prstGeom prst="round2SameRect">
            <a:avLst>
              <a:gd fmla="val 41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2" name="Google Shape;522;p58"/>
          <p:cNvSpPr/>
          <p:nvPr>
            <p:ph idx="2" type="pic"/>
          </p:nvPr>
        </p:nvSpPr>
        <p:spPr>
          <a:xfrm>
            <a:off x="2741168" y="1278467"/>
            <a:ext cx="1426464" cy="1426464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p58"/>
          <p:cNvSpPr/>
          <p:nvPr>
            <p:ph idx="3" type="pic"/>
          </p:nvPr>
        </p:nvSpPr>
        <p:spPr>
          <a:xfrm>
            <a:off x="5179568" y="1278467"/>
            <a:ext cx="1426464" cy="1426464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58"/>
          <p:cNvSpPr/>
          <p:nvPr>
            <p:ph idx="4" type="pic"/>
          </p:nvPr>
        </p:nvSpPr>
        <p:spPr>
          <a:xfrm>
            <a:off x="7617968" y="1278467"/>
            <a:ext cx="1426464" cy="1426464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58"/>
          <p:cNvSpPr txBox="1"/>
          <p:nvPr>
            <p:ph idx="5" type="body"/>
          </p:nvPr>
        </p:nvSpPr>
        <p:spPr>
          <a:xfrm>
            <a:off x="2390911" y="2785533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26" name="Google Shape;526;p58"/>
          <p:cNvSpPr txBox="1"/>
          <p:nvPr>
            <p:ph idx="6" type="body"/>
          </p:nvPr>
        </p:nvSpPr>
        <p:spPr>
          <a:xfrm>
            <a:off x="4829311" y="2785533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27" name="Google Shape;527;p58"/>
          <p:cNvSpPr txBox="1"/>
          <p:nvPr>
            <p:ph idx="7" type="body"/>
          </p:nvPr>
        </p:nvSpPr>
        <p:spPr>
          <a:xfrm>
            <a:off x="7267711" y="2785533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28" name="Google Shape;528;p58"/>
          <p:cNvSpPr txBox="1"/>
          <p:nvPr>
            <p:ph idx="8" type="body"/>
          </p:nvPr>
        </p:nvSpPr>
        <p:spPr>
          <a:xfrm>
            <a:off x="2390911" y="338514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29" name="Google Shape;529;p58"/>
          <p:cNvSpPr txBox="1"/>
          <p:nvPr>
            <p:ph idx="9" type="body"/>
          </p:nvPr>
        </p:nvSpPr>
        <p:spPr>
          <a:xfrm>
            <a:off x="2390911" y="429954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0" name="Google Shape;530;p58"/>
          <p:cNvSpPr txBox="1"/>
          <p:nvPr>
            <p:ph idx="13" type="body"/>
          </p:nvPr>
        </p:nvSpPr>
        <p:spPr>
          <a:xfrm>
            <a:off x="2390911" y="5213945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1" name="Google Shape;531;p58"/>
          <p:cNvSpPr txBox="1"/>
          <p:nvPr>
            <p:ph idx="14" type="body"/>
          </p:nvPr>
        </p:nvSpPr>
        <p:spPr>
          <a:xfrm>
            <a:off x="2390911" y="6128347"/>
            <a:ext cx="2126979" cy="2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1" i="0" sz="1867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2" name="Google Shape;532;p58"/>
          <p:cNvSpPr txBox="1"/>
          <p:nvPr>
            <p:ph idx="15" type="body"/>
          </p:nvPr>
        </p:nvSpPr>
        <p:spPr>
          <a:xfrm>
            <a:off x="4832280" y="31750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3" name="Google Shape;533;p58"/>
          <p:cNvSpPr txBox="1"/>
          <p:nvPr>
            <p:ph idx="16" type="body"/>
          </p:nvPr>
        </p:nvSpPr>
        <p:spPr>
          <a:xfrm>
            <a:off x="4832280" y="40894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4" name="Google Shape;534;p58"/>
          <p:cNvSpPr txBox="1"/>
          <p:nvPr>
            <p:ph idx="17" type="body"/>
          </p:nvPr>
        </p:nvSpPr>
        <p:spPr>
          <a:xfrm>
            <a:off x="4832280" y="50038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5" name="Google Shape;535;p58"/>
          <p:cNvSpPr txBox="1"/>
          <p:nvPr>
            <p:ph idx="18" type="body"/>
          </p:nvPr>
        </p:nvSpPr>
        <p:spPr>
          <a:xfrm>
            <a:off x="4832280" y="5918199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6" name="Google Shape;536;p58"/>
          <p:cNvSpPr txBox="1"/>
          <p:nvPr>
            <p:ph idx="19" type="body"/>
          </p:nvPr>
        </p:nvSpPr>
        <p:spPr>
          <a:xfrm>
            <a:off x="7270680" y="31750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7" name="Google Shape;537;p58"/>
          <p:cNvSpPr txBox="1"/>
          <p:nvPr>
            <p:ph idx="20" type="body"/>
          </p:nvPr>
        </p:nvSpPr>
        <p:spPr>
          <a:xfrm>
            <a:off x="7270680" y="40894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8" name="Google Shape;538;p58"/>
          <p:cNvSpPr txBox="1"/>
          <p:nvPr>
            <p:ph idx="21" type="body"/>
          </p:nvPr>
        </p:nvSpPr>
        <p:spPr>
          <a:xfrm>
            <a:off x="7270680" y="50038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39" name="Google Shape;539;p58"/>
          <p:cNvSpPr txBox="1"/>
          <p:nvPr>
            <p:ph idx="22" type="body"/>
          </p:nvPr>
        </p:nvSpPr>
        <p:spPr>
          <a:xfrm>
            <a:off x="7270680" y="5918200"/>
            <a:ext cx="2121040" cy="67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servise">
  <p:cSld name="our servise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9"/>
          <p:cNvSpPr/>
          <p:nvPr>
            <p:ph idx="2" type="pic"/>
          </p:nvPr>
        </p:nvSpPr>
        <p:spPr>
          <a:xfrm>
            <a:off x="670778" y="2226810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542" name="Google Shape;542;p59"/>
          <p:cNvSpPr/>
          <p:nvPr>
            <p:ph idx="3" type="pic"/>
          </p:nvPr>
        </p:nvSpPr>
        <p:spPr>
          <a:xfrm>
            <a:off x="2863110" y="2226810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543" name="Google Shape;543;p59"/>
          <p:cNvSpPr/>
          <p:nvPr>
            <p:ph idx="4" type="pic"/>
          </p:nvPr>
        </p:nvSpPr>
        <p:spPr>
          <a:xfrm>
            <a:off x="5059398" y="2226810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544" name="Google Shape;544;p59"/>
          <p:cNvSpPr/>
          <p:nvPr>
            <p:ph idx="5" type="pic"/>
          </p:nvPr>
        </p:nvSpPr>
        <p:spPr>
          <a:xfrm>
            <a:off x="7251248" y="2226810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545" name="Google Shape;545;p59"/>
          <p:cNvSpPr/>
          <p:nvPr>
            <p:ph idx="6" type="pic"/>
          </p:nvPr>
        </p:nvSpPr>
        <p:spPr>
          <a:xfrm>
            <a:off x="9437020" y="2226810"/>
            <a:ext cx="2054121" cy="2522991"/>
          </a:xfrm>
          <a:prstGeom prst="downArrowCallout">
            <a:avLst>
              <a:gd fmla="val 35178" name="adj1"/>
              <a:gd fmla="val 13059" name="adj2"/>
              <a:gd fmla="val 7566" name="adj3"/>
              <a:gd fmla="val 93840" name="adj4"/>
            </a:avLst>
          </a:prstGeom>
          <a:noFill/>
          <a:ln>
            <a:noFill/>
          </a:ln>
        </p:spPr>
      </p:sp>
      <p:sp>
        <p:nvSpPr>
          <p:cNvPr id="546" name="Google Shape;546;p59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7" name="Google Shape;547;p59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8" name="Google Shape;548;p59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9" name="Google Shape;549;p59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 up">
  <p:cSld name="mock up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60"/>
          <p:cNvGrpSpPr/>
          <p:nvPr/>
        </p:nvGrpSpPr>
        <p:grpSpPr>
          <a:xfrm>
            <a:off x="897467" y="1806894"/>
            <a:ext cx="1945525" cy="4155551"/>
            <a:chOff x="3205386" y="1562392"/>
            <a:chExt cx="1459144" cy="3116662"/>
          </a:xfrm>
        </p:grpSpPr>
        <p:sp>
          <p:nvSpPr>
            <p:cNvPr id="552" name="Google Shape;552;p60"/>
            <p:cNvSpPr/>
            <p:nvPr/>
          </p:nvSpPr>
          <p:spPr>
            <a:xfrm>
              <a:off x="3205386" y="1579715"/>
              <a:ext cx="1459144" cy="3099339"/>
            </a:xfrm>
            <a:custGeom>
              <a:rect b="b" l="l" r="r" t="t"/>
              <a:pathLst>
                <a:path extrusionOk="0" h="3099339" w="1459144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53" name="Google Shape;553;p60"/>
            <p:cNvSpPr/>
            <p:nvPr/>
          </p:nvSpPr>
          <p:spPr>
            <a:xfrm>
              <a:off x="3806686" y="4332856"/>
              <a:ext cx="256543" cy="261216"/>
            </a:xfrm>
            <a:custGeom>
              <a:rect b="b" l="l" r="r" t="t"/>
              <a:pathLst>
                <a:path extrusionOk="0" h="261216" w="256543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54" name="Google Shape;554;p60"/>
            <p:cNvSpPr/>
            <p:nvPr/>
          </p:nvSpPr>
          <p:spPr>
            <a:xfrm>
              <a:off x="3306742" y="1997538"/>
              <a:ext cx="1256433" cy="2276759"/>
            </a:xfrm>
            <a:custGeom>
              <a:rect b="b" l="l" r="r" t="t"/>
              <a:pathLst>
                <a:path extrusionOk="0" h="2276759" w="1256433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55" name="Google Shape;555;p60"/>
            <p:cNvSpPr/>
            <p:nvPr/>
          </p:nvSpPr>
          <p:spPr>
            <a:xfrm>
              <a:off x="3796931" y="1824436"/>
              <a:ext cx="276054" cy="32124"/>
            </a:xfrm>
            <a:custGeom>
              <a:rect b="b" l="l" r="r" t="t"/>
              <a:pathLst>
                <a:path extrusionOk="0" h="32124" w="27605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56" name="Google Shape;556;p60"/>
            <p:cNvSpPr/>
            <p:nvPr/>
          </p:nvSpPr>
          <p:spPr>
            <a:xfrm>
              <a:off x="3911556" y="1704426"/>
              <a:ext cx="46804" cy="47657"/>
            </a:xfrm>
            <a:custGeom>
              <a:rect b="b" l="l" r="r" t="t"/>
              <a:pathLst>
                <a:path extrusionOk="0" h="47657" w="46804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57" name="Google Shape;557;p60"/>
            <p:cNvSpPr/>
            <p:nvPr/>
          </p:nvSpPr>
          <p:spPr>
            <a:xfrm>
              <a:off x="4293042" y="1562392"/>
              <a:ext cx="198758" cy="40154"/>
            </a:xfrm>
            <a:custGeom>
              <a:rect b="b" l="l" r="r" t="t"/>
              <a:pathLst>
                <a:path extrusionOk="0" h="40154" w="198758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558" name="Google Shape;558;p60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59" name="Google Shape;559;p60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60" name="Google Shape;560;p60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1" name="Google Shape;561;p60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562" name="Google Shape;562;p60"/>
          <p:cNvGrpSpPr/>
          <p:nvPr/>
        </p:nvGrpSpPr>
        <p:grpSpPr>
          <a:xfrm>
            <a:off x="2827867" y="2413001"/>
            <a:ext cx="1524000" cy="3255193"/>
            <a:chOff x="3205386" y="1562392"/>
            <a:chExt cx="1459144" cy="3116662"/>
          </a:xfrm>
        </p:grpSpPr>
        <p:sp>
          <p:nvSpPr>
            <p:cNvPr id="563" name="Google Shape;563;p60"/>
            <p:cNvSpPr/>
            <p:nvPr/>
          </p:nvSpPr>
          <p:spPr>
            <a:xfrm>
              <a:off x="3205386" y="1579715"/>
              <a:ext cx="1459144" cy="3099339"/>
            </a:xfrm>
            <a:custGeom>
              <a:rect b="b" l="l" r="r" t="t"/>
              <a:pathLst>
                <a:path extrusionOk="0" h="3099339" w="1459144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64" name="Google Shape;564;p60"/>
            <p:cNvSpPr/>
            <p:nvPr/>
          </p:nvSpPr>
          <p:spPr>
            <a:xfrm>
              <a:off x="3806686" y="4332856"/>
              <a:ext cx="256543" cy="261216"/>
            </a:xfrm>
            <a:custGeom>
              <a:rect b="b" l="l" r="r" t="t"/>
              <a:pathLst>
                <a:path extrusionOk="0" h="261216" w="256543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65" name="Google Shape;565;p60"/>
            <p:cNvSpPr/>
            <p:nvPr/>
          </p:nvSpPr>
          <p:spPr>
            <a:xfrm>
              <a:off x="3306742" y="1997538"/>
              <a:ext cx="1256433" cy="2276759"/>
            </a:xfrm>
            <a:custGeom>
              <a:rect b="b" l="l" r="r" t="t"/>
              <a:pathLst>
                <a:path extrusionOk="0" h="2276759" w="1256433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66" name="Google Shape;566;p60"/>
            <p:cNvSpPr/>
            <p:nvPr/>
          </p:nvSpPr>
          <p:spPr>
            <a:xfrm>
              <a:off x="3796931" y="1824436"/>
              <a:ext cx="276054" cy="32124"/>
            </a:xfrm>
            <a:custGeom>
              <a:rect b="b" l="l" r="r" t="t"/>
              <a:pathLst>
                <a:path extrusionOk="0" h="32124" w="27605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67" name="Google Shape;567;p60"/>
            <p:cNvSpPr/>
            <p:nvPr/>
          </p:nvSpPr>
          <p:spPr>
            <a:xfrm>
              <a:off x="3911556" y="1704426"/>
              <a:ext cx="46804" cy="47657"/>
            </a:xfrm>
            <a:custGeom>
              <a:rect b="b" l="l" r="r" t="t"/>
              <a:pathLst>
                <a:path extrusionOk="0" h="47657" w="46804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68" name="Google Shape;568;p60"/>
            <p:cNvSpPr/>
            <p:nvPr/>
          </p:nvSpPr>
          <p:spPr>
            <a:xfrm>
              <a:off x="4293042" y="1562392"/>
              <a:ext cx="198758" cy="40154"/>
            </a:xfrm>
            <a:custGeom>
              <a:rect b="b" l="l" r="r" t="t"/>
              <a:pathLst>
                <a:path extrusionOk="0" h="40154" w="198758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569" name="Google Shape;569;p60"/>
          <p:cNvSpPr/>
          <p:nvPr>
            <p:ph idx="2" type="pic"/>
          </p:nvPr>
        </p:nvSpPr>
        <p:spPr>
          <a:xfrm>
            <a:off x="2925064" y="2866813"/>
            <a:ext cx="1316736" cy="2377440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60"/>
          <p:cNvSpPr/>
          <p:nvPr>
            <p:ph idx="3" type="pic"/>
          </p:nvPr>
        </p:nvSpPr>
        <p:spPr>
          <a:xfrm>
            <a:off x="1029547" y="2372360"/>
            <a:ext cx="1670304" cy="3035808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mock up">
  <p:cSld name="7_mock up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1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73" name="Google Shape;573;p61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74" name="Google Shape;574;p61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5" name="Google Shape;575;p61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576" name="Google Shape;576;p61"/>
          <p:cNvGrpSpPr/>
          <p:nvPr/>
        </p:nvGrpSpPr>
        <p:grpSpPr>
          <a:xfrm>
            <a:off x="4775425" y="1172143"/>
            <a:ext cx="2641375" cy="5581989"/>
            <a:chOff x="3189738" y="1562392"/>
            <a:chExt cx="1474792" cy="3116662"/>
          </a:xfrm>
        </p:grpSpPr>
        <p:sp>
          <p:nvSpPr>
            <p:cNvPr id="577" name="Google Shape;577;p61"/>
            <p:cNvSpPr/>
            <p:nvPr/>
          </p:nvSpPr>
          <p:spPr>
            <a:xfrm>
              <a:off x="3205386" y="1579715"/>
              <a:ext cx="1459144" cy="3099339"/>
            </a:xfrm>
            <a:custGeom>
              <a:rect b="b" l="l" r="r" t="t"/>
              <a:pathLst>
                <a:path extrusionOk="0" h="3099339" w="1459144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578" name="Google Shape;578;p61"/>
            <p:cNvGrpSpPr/>
            <p:nvPr/>
          </p:nvGrpSpPr>
          <p:grpSpPr>
            <a:xfrm>
              <a:off x="3189738" y="1991503"/>
              <a:ext cx="23663" cy="645898"/>
              <a:chOff x="3392428" y="1951545"/>
              <a:chExt cx="27432" cy="735419"/>
            </a:xfrm>
          </p:grpSpPr>
          <p:sp>
            <p:nvSpPr>
              <p:cNvPr id="579" name="Google Shape;579;p61"/>
              <p:cNvSpPr/>
              <p:nvPr/>
            </p:nvSpPr>
            <p:spPr>
              <a:xfrm>
                <a:off x="3392428" y="1951545"/>
                <a:ext cx="18288" cy="172821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580" name="Google Shape;580;p61"/>
              <p:cNvSpPr/>
              <p:nvPr/>
            </p:nvSpPr>
            <p:spPr>
              <a:xfrm>
                <a:off x="3401572" y="2289545"/>
                <a:ext cx="18288" cy="118872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581" name="Google Shape;581;p61"/>
              <p:cNvSpPr/>
              <p:nvPr/>
            </p:nvSpPr>
            <p:spPr>
              <a:xfrm>
                <a:off x="3401572" y="2568092"/>
                <a:ext cx="18288" cy="118872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582" name="Google Shape;582;p61"/>
            <p:cNvSpPr/>
            <p:nvPr/>
          </p:nvSpPr>
          <p:spPr>
            <a:xfrm>
              <a:off x="3806686" y="4332856"/>
              <a:ext cx="256543" cy="261216"/>
            </a:xfrm>
            <a:custGeom>
              <a:rect b="b" l="l" r="r" t="t"/>
              <a:pathLst>
                <a:path extrusionOk="0" h="261216" w="256543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83" name="Google Shape;583;p61"/>
            <p:cNvSpPr/>
            <p:nvPr/>
          </p:nvSpPr>
          <p:spPr>
            <a:xfrm>
              <a:off x="3306742" y="1997538"/>
              <a:ext cx="1256433" cy="2276759"/>
            </a:xfrm>
            <a:custGeom>
              <a:rect b="b" l="l" r="r" t="t"/>
              <a:pathLst>
                <a:path extrusionOk="0" h="2276759" w="1256433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84" name="Google Shape;584;p61"/>
            <p:cNvSpPr/>
            <p:nvPr/>
          </p:nvSpPr>
          <p:spPr>
            <a:xfrm>
              <a:off x="3796931" y="1824436"/>
              <a:ext cx="276054" cy="32124"/>
            </a:xfrm>
            <a:custGeom>
              <a:rect b="b" l="l" r="r" t="t"/>
              <a:pathLst>
                <a:path extrusionOk="0" h="32124" w="27605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85" name="Google Shape;585;p61"/>
            <p:cNvSpPr/>
            <p:nvPr/>
          </p:nvSpPr>
          <p:spPr>
            <a:xfrm>
              <a:off x="3911556" y="1704426"/>
              <a:ext cx="46804" cy="47657"/>
            </a:xfrm>
            <a:custGeom>
              <a:rect b="b" l="l" r="r" t="t"/>
              <a:pathLst>
                <a:path extrusionOk="0" h="47657" w="46804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86" name="Google Shape;586;p61"/>
            <p:cNvSpPr/>
            <p:nvPr/>
          </p:nvSpPr>
          <p:spPr>
            <a:xfrm>
              <a:off x="4293042" y="1562392"/>
              <a:ext cx="198758" cy="40154"/>
            </a:xfrm>
            <a:custGeom>
              <a:rect b="b" l="l" r="r" t="t"/>
              <a:pathLst>
                <a:path extrusionOk="0" h="40154" w="198758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587" name="Google Shape;587;p61"/>
          <p:cNvSpPr/>
          <p:nvPr>
            <p:ph idx="2" type="pic"/>
          </p:nvPr>
        </p:nvSpPr>
        <p:spPr>
          <a:xfrm>
            <a:off x="4966526" y="1942457"/>
            <a:ext cx="2258949" cy="4073832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mock up">
  <p:cSld name="3_mock up"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2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90" name="Google Shape;590;p62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91" name="Google Shape;591;p62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2" name="Google Shape;592;p62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593" name="Google Shape;593;p62"/>
          <p:cNvGrpSpPr/>
          <p:nvPr/>
        </p:nvGrpSpPr>
        <p:grpSpPr>
          <a:xfrm>
            <a:off x="1377297" y="1718455"/>
            <a:ext cx="3338167" cy="4326440"/>
            <a:chOff x="2908630" y="1255684"/>
            <a:chExt cx="3326740" cy="4311630"/>
          </a:xfrm>
        </p:grpSpPr>
        <p:grpSp>
          <p:nvGrpSpPr>
            <p:cNvPr id="594" name="Google Shape;594;p62"/>
            <p:cNvGrpSpPr/>
            <p:nvPr/>
          </p:nvGrpSpPr>
          <p:grpSpPr>
            <a:xfrm>
              <a:off x="2908630" y="1255684"/>
              <a:ext cx="3326740" cy="4311630"/>
              <a:chOff x="1208088" y="2017712"/>
              <a:chExt cx="1206500" cy="1563688"/>
            </a:xfrm>
          </p:grpSpPr>
          <p:sp>
            <p:nvSpPr>
              <p:cNvPr id="595" name="Google Shape;595;p62"/>
              <p:cNvSpPr/>
              <p:nvPr/>
            </p:nvSpPr>
            <p:spPr>
              <a:xfrm>
                <a:off x="1319213" y="2152650"/>
                <a:ext cx="969963" cy="129698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596" name="Google Shape;596;p62"/>
              <p:cNvSpPr/>
              <p:nvPr/>
            </p:nvSpPr>
            <p:spPr>
              <a:xfrm>
                <a:off x="1319213" y="2152650"/>
                <a:ext cx="969963" cy="1296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597" name="Google Shape;597;p62"/>
              <p:cNvSpPr/>
              <p:nvPr/>
            </p:nvSpPr>
            <p:spPr>
              <a:xfrm>
                <a:off x="1208088" y="2017712"/>
                <a:ext cx="1206500" cy="1563688"/>
              </a:xfrm>
              <a:custGeom>
                <a:rect b="b" l="l" r="r" t="t"/>
                <a:pathLst>
                  <a:path extrusionOk="0" h="864" w="666">
                    <a:moveTo>
                      <a:pt x="666" y="35"/>
                    </a:moveTo>
                    <a:cubicBezTo>
                      <a:pt x="666" y="16"/>
                      <a:pt x="650" y="0"/>
                      <a:pt x="63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829"/>
                      <a:pt x="0" y="829"/>
                      <a:pt x="0" y="829"/>
                    </a:cubicBezTo>
                    <a:cubicBezTo>
                      <a:pt x="0" y="849"/>
                      <a:pt x="15" y="864"/>
                      <a:pt x="34" y="864"/>
                    </a:cubicBezTo>
                    <a:cubicBezTo>
                      <a:pt x="631" y="864"/>
                      <a:pt x="631" y="864"/>
                      <a:pt x="631" y="864"/>
                    </a:cubicBezTo>
                    <a:cubicBezTo>
                      <a:pt x="650" y="864"/>
                      <a:pt x="666" y="849"/>
                      <a:pt x="666" y="829"/>
                    </a:cubicBezTo>
                    <a:cubicBezTo>
                      <a:pt x="666" y="35"/>
                      <a:pt x="666" y="35"/>
                      <a:pt x="666" y="35"/>
                    </a:cubicBezTo>
                    <a:moveTo>
                      <a:pt x="597" y="791"/>
                    </a:moveTo>
                    <a:cubicBezTo>
                      <a:pt x="66" y="791"/>
                      <a:pt x="66" y="791"/>
                      <a:pt x="66" y="791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597" y="76"/>
                      <a:pt x="597" y="76"/>
                      <a:pt x="597" y="76"/>
                    </a:cubicBezTo>
                    <a:cubicBezTo>
                      <a:pt x="597" y="791"/>
                      <a:pt x="597" y="791"/>
                      <a:pt x="597" y="791"/>
                    </a:cubicBezTo>
                  </a:path>
                </a:pathLst>
              </a:custGeom>
              <a:solidFill>
                <a:srgbClr val="9292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598" name="Google Shape;598;p62"/>
            <p:cNvSpPr/>
            <p:nvPr/>
          </p:nvSpPr>
          <p:spPr>
            <a:xfrm>
              <a:off x="4471627" y="1357124"/>
              <a:ext cx="200746" cy="200746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599" name="Google Shape;599;p62"/>
          <p:cNvGrpSpPr/>
          <p:nvPr/>
        </p:nvGrpSpPr>
        <p:grpSpPr>
          <a:xfrm>
            <a:off x="4834901" y="2520025"/>
            <a:ext cx="1667955" cy="3524871"/>
            <a:chOff x="3189738" y="1562392"/>
            <a:chExt cx="1474792" cy="3116662"/>
          </a:xfrm>
        </p:grpSpPr>
        <p:sp>
          <p:nvSpPr>
            <p:cNvPr id="600" name="Google Shape;600;p62"/>
            <p:cNvSpPr/>
            <p:nvPr/>
          </p:nvSpPr>
          <p:spPr>
            <a:xfrm>
              <a:off x="3205386" y="1579715"/>
              <a:ext cx="1459144" cy="3099339"/>
            </a:xfrm>
            <a:custGeom>
              <a:rect b="b" l="l" r="r" t="t"/>
              <a:pathLst>
                <a:path extrusionOk="0" h="3099339" w="1459144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601" name="Google Shape;601;p62"/>
            <p:cNvGrpSpPr/>
            <p:nvPr/>
          </p:nvGrpSpPr>
          <p:grpSpPr>
            <a:xfrm>
              <a:off x="3189738" y="1991501"/>
              <a:ext cx="23663" cy="645898"/>
              <a:chOff x="3392428" y="1951545"/>
              <a:chExt cx="27432" cy="735419"/>
            </a:xfrm>
          </p:grpSpPr>
          <p:sp>
            <p:nvSpPr>
              <p:cNvPr id="602" name="Google Shape;602;p62"/>
              <p:cNvSpPr/>
              <p:nvPr/>
            </p:nvSpPr>
            <p:spPr>
              <a:xfrm>
                <a:off x="3392428" y="1951545"/>
                <a:ext cx="18288" cy="172821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03" name="Google Shape;603;p62"/>
              <p:cNvSpPr/>
              <p:nvPr/>
            </p:nvSpPr>
            <p:spPr>
              <a:xfrm>
                <a:off x="3401572" y="2289545"/>
                <a:ext cx="18288" cy="118872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04" name="Google Shape;604;p62"/>
              <p:cNvSpPr/>
              <p:nvPr/>
            </p:nvSpPr>
            <p:spPr>
              <a:xfrm>
                <a:off x="3401572" y="2568092"/>
                <a:ext cx="18288" cy="118872"/>
              </a:xfrm>
              <a:prstGeom prst="rect">
                <a:avLst/>
              </a:prstGeom>
              <a:solidFill>
                <a:srgbClr val="92929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605" name="Google Shape;605;p62"/>
            <p:cNvSpPr/>
            <p:nvPr/>
          </p:nvSpPr>
          <p:spPr>
            <a:xfrm>
              <a:off x="3806686" y="4332856"/>
              <a:ext cx="256543" cy="261216"/>
            </a:xfrm>
            <a:custGeom>
              <a:rect b="b" l="l" r="r" t="t"/>
              <a:pathLst>
                <a:path extrusionOk="0" h="261216" w="256543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06" name="Google Shape;606;p62"/>
            <p:cNvSpPr/>
            <p:nvPr/>
          </p:nvSpPr>
          <p:spPr>
            <a:xfrm>
              <a:off x="3306742" y="1997538"/>
              <a:ext cx="1256433" cy="2276759"/>
            </a:xfrm>
            <a:custGeom>
              <a:rect b="b" l="l" r="r" t="t"/>
              <a:pathLst>
                <a:path extrusionOk="0" h="2276759" w="1256433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07" name="Google Shape;607;p62"/>
            <p:cNvSpPr/>
            <p:nvPr/>
          </p:nvSpPr>
          <p:spPr>
            <a:xfrm>
              <a:off x="3796931" y="1824436"/>
              <a:ext cx="276054" cy="32124"/>
            </a:xfrm>
            <a:custGeom>
              <a:rect b="b" l="l" r="r" t="t"/>
              <a:pathLst>
                <a:path extrusionOk="0" h="32124" w="27605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08" name="Google Shape;608;p62"/>
            <p:cNvSpPr/>
            <p:nvPr/>
          </p:nvSpPr>
          <p:spPr>
            <a:xfrm>
              <a:off x="3911556" y="1704426"/>
              <a:ext cx="46804" cy="47657"/>
            </a:xfrm>
            <a:custGeom>
              <a:rect b="b" l="l" r="r" t="t"/>
              <a:pathLst>
                <a:path extrusionOk="0" h="47657" w="46804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09" name="Google Shape;609;p62"/>
            <p:cNvSpPr/>
            <p:nvPr/>
          </p:nvSpPr>
          <p:spPr>
            <a:xfrm>
              <a:off x="4293042" y="1562392"/>
              <a:ext cx="198758" cy="40154"/>
            </a:xfrm>
            <a:custGeom>
              <a:rect b="b" l="l" r="r" t="t"/>
              <a:pathLst>
                <a:path extrusionOk="0" h="40154" w="198758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610" name="Google Shape;610;p62"/>
          <p:cNvSpPr/>
          <p:nvPr>
            <p:ph idx="2" type="pic"/>
          </p:nvPr>
        </p:nvSpPr>
        <p:spPr>
          <a:xfrm>
            <a:off x="4968240" y="3002280"/>
            <a:ext cx="1426464" cy="2572512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1" name="Google Shape;611;p62"/>
          <p:cNvSpPr/>
          <p:nvPr>
            <p:ph idx="3" type="pic"/>
          </p:nvPr>
        </p:nvSpPr>
        <p:spPr>
          <a:xfrm>
            <a:off x="1689492" y="2095631"/>
            <a:ext cx="2682240" cy="3584448"/>
          </a:xfrm>
          <a:prstGeom prst="rect">
            <a:avLst/>
          </a:prstGeom>
          <a:noFill/>
          <a:ln cap="flat" cmpd="sng" w="9525">
            <a:solidFill>
              <a:srgbClr val="92929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mock up">
  <p:cSld name="4_mock up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63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14" name="Google Shape;614;p63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15" name="Google Shape;615;p63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6" name="Google Shape;616;p63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617" name="Google Shape;617;p63"/>
          <p:cNvSpPr/>
          <p:nvPr/>
        </p:nvSpPr>
        <p:spPr>
          <a:xfrm>
            <a:off x="0" y="4749801"/>
            <a:ext cx="12192000" cy="2108199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18" name="Google Shape;618;p63"/>
          <p:cNvCxnSpPr/>
          <p:nvPr/>
        </p:nvCxnSpPr>
        <p:spPr>
          <a:xfrm>
            <a:off x="0" y="4734560"/>
            <a:ext cx="12192000" cy="0"/>
          </a:xfrm>
          <a:prstGeom prst="straightConnector1">
            <a:avLst/>
          </a:prstGeom>
          <a:noFill/>
          <a:ln cap="flat" cmpd="sng" w="19050">
            <a:solidFill>
              <a:srgbClr val="929292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619" name="Google Shape;619;p63"/>
          <p:cNvGrpSpPr/>
          <p:nvPr/>
        </p:nvGrpSpPr>
        <p:grpSpPr>
          <a:xfrm>
            <a:off x="3507652" y="2016760"/>
            <a:ext cx="5176696" cy="2707424"/>
            <a:chOff x="2844800" y="1304396"/>
            <a:chExt cx="2803525" cy="1466250"/>
          </a:xfrm>
        </p:grpSpPr>
        <p:grpSp>
          <p:nvGrpSpPr>
            <p:cNvPr id="620" name="Google Shape;620;p63"/>
            <p:cNvGrpSpPr/>
            <p:nvPr/>
          </p:nvGrpSpPr>
          <p:grpSpPr>
            <a:xfrm>
              <a:off x="3209925" y="1304396"/>
              <a:ext cx="2073275" cy="1397000"/>
              <a:chOff x="4843457" y="992546"/>
              <a:chExt cx="2073275" cy="1397000"/>
            </a:xfrm>
          </p:grpSpPr>
          <p:sp>
            <p:nvSpPr>
              <p:cNvPr id="621" name="Google Shape;621;p63"/>
              <p:cNvSpPr/>
              <p:nvPr/>
            </p:nvSpPr>
            <p:spPr>
              <a:xfrm>
                <a:off x="4843457" y="992546"/>
                <a:ext cx="2073275" cy="1397000"/>
              </a:xfrm>
              <a:custGeom>
                <a:rect b="b" l="l" r="r" t="t"/>
                <a:pathLst>
                  <a:path extrusionOk="0" h="772" w="1146">
                    <a:moveTo>
                      <a:pt x="1146" y="737"/>
                    </a:moveTo>
                    <a:cubicBezTo>
                      <a:pt x="1146" y="756"/>
                      <a:pt x="1134" y="772"/>
                      <a:pt x="1120" y="772"/>
                    </a:cubicBezTo>
                    <a:cubicBezTo>
                      <a:pt x="26" y="772"/>
                      <a:pt x="26" y="772"/>
                      <a:pt x="26" y="772"/>
                    </a:cubicBezTo>
                    <a:cubicBezTo>
                      <a:pt x="12" y="772"/>
                      <a:pt x="0" y="756"/>
                      <a:pt x="0" y="73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6"/>
                      <a:pt x="12" y="0"/>
                      <a:pt x="26" y="0"/>
                    </a:cubicBezTo>
                    <a:cubicBezTo>
                      <a:pt x="1120" y="0"/>
                      <a:pt x="1120" y="0"/>
                      <a:pt x="1120" y="0"/>
                    </a:cubicBezTo>
                    <a:cubicBezTo>
                      <a:pt x="1134" y="0"/>
                      <a:pt x="1146" y="16"/>
                      <a:pt x="1146" y="35"/>
                    </a:cubicBezTo>
                    <a:cubicBezTo>
                      <a:pt x="1146" y="737"/>
                      <a:pt x="1146" y="737"/>
                      <a:pt x="1146" y="737"/>
                    </a:cubicBezTo>
                  </a:path>
                </a:pathLst>
              </a:custGeom>
              <a:solidFill>
                <a:srgbClr val="9292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22" name="Google Shape;622;p63"/>
              <p:cNvSpPr/>
              <p:nvPr/>
            </p:nvSpPr>
            <p:spPr>
              <a:xfrm>
                <a:off x="4926007" y="1068746"/>
                <a:ext cx="1914525" cy="11811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23" name="Google Shape;623;p63"/>
              <p:cNvSpPr/>
              <p:nvPr/>
            </p:nvSpPr>
            <p:spPr>
              <a:xfrm>
                <a:off x="4936351" y="1068746"/>
                <a:ext cx="1901825" cy="1089025"/>
              </a:xfrm>
              <a:custGeom>
                <a:rect b="b" l="l" r="r" t="t"/>
                <a:pathLst>
                  <a:path extrusionOk="0" h="686" w="1198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chemeClr val="lt1">
                  <a:alpha val="22745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grpSp>
          <p:nvGrpSpPr>
            <p:cNvPr id="624" name="Google Shape;624;p63"/>
            <p:cNvGrpSpPr/>
            <p:nvPr/>
          </p:nvGrpSpPr>
          <p:grpSpPr>
            <a:xfrm>
              <a:off x="2844800" y="2648409"/>
              <a:ext cx="2803525" cy="122237"/>
              <a:chOff x="4462463" y="2425701"/>
              <a:chExt cx="2803525" cy="122237"/>
            </a:xfrm>
          </p:grpSpPr>
          <p:sp>
            <p:nvSpPr>
              <p:cNvPr id="625" name="Google Shape;625;p63"/>
              <p:cNvSpPr/>
              <p:nvPr/>
            </p:nvSpPr>
            <p:spPr>
              <a:xfrm>
                <a:off x="4462463" y="2481263"/>
                <a:ext cx="2800350" cy="66675"/>
              </a:xfrm>
              <a:custGeom>
                <a:rect b="b" l="l" r="r" t="t"/>
                <a:pathLst>
                  <a:path extrusionOk="0" h="37" w="154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26" name="Google Shape;626;p63"/>
              <p:cNvSpPr/>
              <p:nvPr/>
            </p:nvSpPr>
            <p:spPr>
              <a:xfrm>
                <a:off x="4478338" y="2425701"/>
                <a:ext cx="2787650" cy="84138"/>
              </a:xfrm>
              <a:custGeom>
                <a:rect b="b" l="l" r="r" t="t"/>
                <a:pathLst>
                  <a:path extrusionOk="0" h="47" w="1540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6000">
                    <a:srgbClr val="D8D8D8"/>
                  </a:gs>
                  <a:gs pos="42000">
                    <a:srgbClr val="BFBFBF"/>
                  </a:gs>
                  <a:gs pos="100000">
                    <a:srgbClr val="BFBFBF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627" name="Google Shape;627;p63"/>
              <p:cNvSpPr/>
              <p:nvPr/>
            </p:nvSpPr>
            <p:spPr>
              <a:xfrm>
                <a:off x="5672138" y="2425701"/>
                <a:ext cx="392113" cy="44450"/>
              </a:xfrm>
              <a:custGeom>
                <a:rect b="b" l="l" r="r" t="t"/>
                <a:pathLst>
                  <a:path extrusionOk="0" h="25" w="217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</p:grpSp>
      <p:sp>
        <p:nvSpPr>
          <p:cNvPr id="628" name="Google Shape;628;p63"/>
          <p:cNvSpPr/>
          <p:nvPr>
            <p:ph idx="2" type="pic"/>
          </p:nvPr>
        </p:nvSpPr>
        <p:spPr>
          <a:xfrm>
            <a:off x="4328419" y="2157464"/>
            <a:ext cx="3535163" cy="21808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mock up">
  <p:cSld name="5_mock up"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4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31" name="Google Shape;631;p64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32" name="Google Shape;632;p64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3" name="Google Shape;633;p64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634" name="Google Shape;634;p64"/>
          <p:cNvGrpSpPr/>
          <p:nvPr/>
        </p:nvGrpSpPr>
        <p:grpSpPr>
          <a:xfrm>
            <a:off x="3913717" y="2078568"/>
            <a:ext cx="4368800" cy="4790017"/>
            <a:chOff x="2935288" y="1558925"/>
            <a:chExt cx="3276600" cy="3592513"/>
          </a:xfrm>
        </p:grpSpPr>
        <p:sp>
          <p:nvSpPr>
            <p:cNvPr id="635" name="Google Shape;635;p64"/>
            <p:cNvSpPr/>
            <p:nvPr/>
          </p:nvSpPr>
          <p:spPr>
            <a:xfrm>
              <a:off x="4951413" y="2543175"/>
              <a:ext cx="1203325" cy="1341438"/>
            </a:xfrm>
            <a:custGeom>
              <a:rect b="b" l="l" r="r" t="t"/>
              <a:pathLst>
                <a:path extrusionOk="0" h="692" w="620">
                  <a:moveTo>
                    <a:pt x="469" y="170"/>
                  </a:moveTo>
                  <a:cubicBezTo>
                    <a:pt x="596" y="263"/>
                    <a:pt x="620" y="436"/>
                    <a:pt x="523" y="557"/>
                  </a:cubicBezTo>
                  <a:cubicBezTo>
                    <a:pt x="426" y="678"/>
                    <a:pt x="268" y="692"/>
                    <a:pt x="141" y="599"/>
                  </a:cubicBezTo>
                  <a:cubicBezTo>
                    <a:pt x="14" y="506"/>
                    <a:pt x="0" y="242"/>
                    <a:pt x="97" y="121"/>
                  </a:cubicBezTo>
                  <a:cubicBezTo>
                    <a:pt x="194" y="0"/>
                    <a:pt x="342" y="77"/>
                    <a:pt x="469" y="17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6" name="Google Shape;636;p64"/>
            <p:cNvSpPr/>
            <p:nvPr/>
          </p:nvSpPr>
          <p:spPr>
            <a:xfrm>
              <a:off x="2974975" y="2543175"/>
              <a:ext cx="1201738" cy="1341438"/>
            </a:xfrm>
            <a:custGeom>
              <a:rect b="b" l="l" r="r" t="t"/>
              <a:pathLst>
                <a:path extrusionOk="0" h="692" w="620">
                  <a:moveTo>
                    <a:pt x="151" y="170"/>
                  </a:moveTo>
                  <a:cubicBezTo>
                    <a:pt x="24" y="263"/>
                    <a:pt x="0" y="436"/>
                    <a:pt x="97" y="557"/>
                  </a:cubicBezTo>
                  <a:cubicBezTo>
                    <a:pt x="194" y="678"/>
                    <a:pt x="352" y="692"/>
                    <a:pt x="479" y="599"/>
                  </a:cubicBezTo>
                  <a:cubicBezTo>
                    <a:pt x="605" y="506"/>
                    <a:pt x="620" y="242"/>
                    <a:pt x="523" y="121"/>
                  </a:cubicBezTo>
                  <a:cubicBezTo>
                    <a:pt x="426" y="0"/>
                    <a:pt x="277" y="77"/>
                    <a:pt x="151" y="17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7" name="Google Shape;637;p64"/>
            <p:cNvSpPr/>
            <p:nvPr/>
          </p:nvSpPr>
          <p:spPr>
            <a:xfrm>
              <a:off x="3294063" y="1558925"/>
              <a:ext cx="2525713" cy="1712913"/>
            </a:xfrm>
            <a:custGeom>
              <a:rect b="b" l="l" r="r" t="t"/>
              <a:pathLst>
                <a:path extrusionOk="0" h="883" w="1302">
                  <a:moveTo>
                    <a:pt x="79" y="0"/>
                  </a:moveTo>
                  <a:cubicBezTo>
                    <a:pt x="1223" y="0"/>
                    <a:pt x="1223" y="0"/>
                    <a:pt x="1223" y="0"/>
                  </a:cubicBezTo>
                  <a:cubicBezTo>
                    <a:pt x="1266" y="0"/>
                    <a:pt x="1302" y="34"/>
                    <a:pt x="1302" y="75"/>
                  </a:cubicBezTo>
                  <a:cubicBezTo>
                    <a:pt x="1302" y="808"/>
                    <a:pt x="1302" y="808"/>
                    <a:pt x="1302" y="808"/>
                  </a:cubicBezTo>
                  <a:cubicBezTo>
                    <a:pt x="1302" y="849"/>
                    <a:pt x="1266" y="883"/>
                    <a:pt x="1223" y="883"/>
                  </a:cubicBezTo>
                  <a:cubicBezTo>
                    <a:pt x="79" y="883"/>
                    <a:pt x="79" y="883"/>
                    <a:pt x="79" y="883"/>
                  </a:cubicBezTo>
                  <a:cubicBezTo>
                    <a:pt x="35" y="883"/>
                    <a:pt x="0" y="849"/>
                    <a:pt x="0" y="80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4"/>
                    <a:pt x="35" y="0"/>
                    <a:pt x="79" y="0"/>
                  </a:cubicBez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8" name="Google Shape;638;p64"/>
            <p:cNvSpPr/>
            <p:nvPr/>
          </p:nvSpPr>
          <p:spPr>
            <a:xfrm>
              <a:off x="3502025" y="1663700"/>
              <a:ext cx="2081213" cy="1503363"/>
            </a:xfrm>
            <a:custGeom>
              <a:rect b="b" l="l" r="r" t="t"/>
              <a:pathLst>
                <a:path extrusionOk="0" h="775" w="1073">
                  <a:moveTo>
                    <a:pt x="0" y="77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71" y="0"/>
                    <a:pt x="1071" y="0"/>
                    <a:pt x="1071" y="0"/>
                  </a:cubicBezTo>
                  <a:cubicBezTo>
                    <a:pt x="1072" y="0"/>
                    <a:pt x="1073" y="1"/>
                    <a:pt x="1073" y="3"/>
                  </a:cubicBezTo>
                  <a:cubicBezTo>
                    <a:pt x="1073" y="772"/>
                    <a:pt x="1073" y="772"/>
                    <a:pt x="1073" y="772"/>
                  </a:cubicBezTo>
                  <a:cubicBezTo>
                    <a:pt x="1073" y="774"/>
                    <a:pt x="1072" y="775"/>
                    <a:pt x="1071" y="775"/>
                  </a:cubicBezTo>
                  <a:cubicBezTo>
                    <a:pt x="2" y="775"/>
                    <a:pt x="2" y="775"/>
                    <a:pt x="2" y="775"/>
                  </a:cubicBezTo>
                  <a:cubicBezTo>
                    <a:pt x="1" y="775"/>
                    <a:pt x="0" y="774"/>
                    <a:pt x="0" y="7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9" name="Google Shape;639;p64"/>
            <p:cNvSpPr/>
            <p:nvPr/>
          </p:nvSpPr>
          <p:spPr>
            <a:xfrm>
              <a:off x="3354388" y="2211388"/>
              <a:ext cx="36513" cy="407988"/>
            </a:xfrm>
            <a:custGeom>
              <a:rect b="b" l="l" r="r" t="t"/>
              <a:pathLst>
                <a:path extrusionOk="0" h="211" w="19">
                  <a:moveTo>
                    <a:pt x="0" y="20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5"/>
                    <a:pt x="19" y="10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19" y="206"/>
                    <a:pt x="15" y="211"/>
                    <a:pt x="9" y="211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4" y="211"/>
                    <a:pt x="0" y="206"/>
                    <a:pt x="0" y="201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0" name="Google Shape;640;p64"/>
            <p:cNvSpPr/>
            <p:nvPr/>
          </p:nvSpPr>
          <p:spPr>
            <a:xfrm>
              <a:off x="5632450" y="2354263"/>
              <a:ext cx="127000" cy="122238"/>
            </a:xfrm>
            <a:prstGeom prst="ellipse">
              <a:avLst/>
            </a:prstGeom>
            <a:solidFill>
              <a:srgbClr val="5B5B5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1" name="Google Shape;641;p64"/>
            <p:cNvSpPr/>
            <p:nvPr/>
          </p:nvSpPr>
          <p:spPr>
            <a:xfrm>
              <a:off x="3106738" y="3460750"/>
              <a:ext cx="873125" cy="955675"/>
            </a:xfrm>
            <a:custGeom>
              <a:rect b="b" l="l" r="r" t="t"/>
              <a:pathLst>
                <a:path extrusionOk="0" h="602" w="550">
                  <a:moveTo>
                    <a:pt x="80" y="0"/>
                  </a:moveTo>
                  <a:lnTo>
                    <a:pt x="0" y="602"/>
                  </a:lnTo>
                  <a:lnTo>
                    <a:pt x="481" y="602"/>
                  </a:lnTo>
                  <a:lnTo>
                    <a:pt x="550" y="8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2" name="Google Shape;642;p64"/>
            <p:cNvSpPr/>
            <p:nvPr/>
          </p:nvSpPr>
          <p:spPr>
            <a:xfrm>
              <a:off x="2935288" y="3844925"/>
              <a:ext cx="1065213" cy="1306513"/>
            </a:xfrm>
            <a:custGeom>
              <a:rect b="b" l="l" r="r" t="t"/>
              <a:pathLst>
                <a:path extrusionOk="0" h="823" w="671">
                  <a:moveTo>
                    <a:pt x="108" y="0"/>
                  </a:moveTo>
                  <a:lnTo>
                    <a:pt x="0" y="823"/>
                  </a:lnTo>
                  <a:lnTo>
                    <a:pt x="564" y="823"/>
                  </a:lnTo>
                  <a:lnTo>
                    <a:pt x="671" y="8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3" name="Google Shape;643;p64"/>
            <p:cNvSpPr/>
            <p:nvPr/>
          </p:nvSpPr>
          <p:spPr>
            <a:xfrm>
              <a:off x="3079750" y="3173413"/>
              <a:ext cx="692150" cy="533400"/>
            </a:xfrm>
            <a:custGeom>
              <a:rect b="b" l="l" r="r" t="t"/>
              <a:pathLst>
                <a:path extrusionOk="0" h="275" w="357">
                  <a:moveTo>
                    <a:pt x="94" y="4"/>
                  </a:moveTo>
                  <a:cubicBezTo>
                    <a:pt x="13" y="8"/>
                    <a:pt x="0" y="81"/>
                    <a:pt x="40" y="155"/>
                  </a:cubicBezTo>
                  <a:cubicBezTo>
                    <a:pt x="81" y="229"/>
                    <a:pt x="160" y="275"/>
                    <a:pt x="242" y="271"/>
                  </a:cubicBezTo>
                  <a:cubicBezTo>
                    <a:pt x="324" y="267"/>
                    <a:pt x="357" y="204"/>
                    <a:pt x="316" y="130"/>
                  </a:cubicBezTo>
                  <a:cubicBezTo>
                    <a:pt x="275" y="56"/>
                    <a:pt x="176" y="0"/>
                    <a:pt x="94" y="4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4" name="Google Shape;644;p64"/>
            <p:cNvSpPr/>
            <p:nvPr/>
          </p:nvSpPr>
          <p:spPr>
            <a:xfrm>
              <a:off x="3062288" y="2528888"/>
              <a:ext cx="307975" cy="819150"/>
            </a:xfrm>
            <a:custGeom>
              <a:rect b="b" l="l" r="r" t="t"/>
              <a:pathLst>
                <a:path extrusionOk="0" h="422" w="159">
                  <a:moveTo>
                    <a:pt x="73" y="2"/>
                  </a:moveTo>
                  <a:cubicBezTo>
                    <a:pt x="55" y="0"/>
                    <a:pt x="52" y="14"/>
                    <a:pt x="50" y="31"/>
                  </a:cubicBezTo>
                  <a:cubicBezTo>
                    <a:pt x="3" y="340"/>
                    <a:pt x="3" y="340"/>
                    <a:pt x="3" y="340"/>
                  </a:cubicBezTo>
                  <a:cubicBezTo>
                    <a:pt x="0" y="369"/>
                    <a:pt x="19" y="415"/>
                    <a:pt x="49" y="419"/>
                  </a:cubicBezTo>
                  <a:cubicBezTo>
                    <a:pt x="49" y="419"/>
                    <a:pt x="49" y="419"/>
                    <a:pt x="49" y="419"/>
                  </a:cubicBezTo>
                  <a:cubicBezTo>
                    <a:pt x="79" y="422"/>
                    <a:pt x="113" y="401"/>
                    <a:pt x="116" y="373"/>
                  </a:cubicBezTo>
                  <a:cubicBezTo>
                    <a:pt x="153" y="99"/>
                    <a:pt x="153" y="99"/>
                    <a:pt x="153" y="99"/>
                  </a:cubicBezTo>
                  <a:cubicBezTo>
                    <a:pt x="159" y="52"/>
                    <a:pt x="110" y="6"/>
                    <a:pt x="73" y="2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5" name="Google Shape;645;p64"/>
            <p:cNvSpPr/>
            <p:nvPr/>
          </p:nvSpPr>
          <p:spPr>
            <a:xfrm>
              <a:off x="3041650" y="2528888"/>
              <a:ext cx="285750" cy="862013"/>
            </a:xfrm>
            <a:custGeom>
              <a:rect b="b" l="l" r="r" t="t"/>
              <a:pathLst>
                <a:path extrusionOk="0" h="444" w="147">
                  <a:moveTo>
                    <a:pt x="83" y="2"/>
                  </a:moveTo>
                  <a:cubicBezTo>
                    <a:pt x="67" y="0"/>
                    <a:pt x="53" y="11"/>
                    <a:pt x="51" y="25"/>
                  </a:cubicBezTo>
                  <a:cubicBezTo>
                    <a:pt x="4" y="371"/>
                    <a:pt x="4" y="371"/>
                    <a:pt x="4" y="371"/>
                  </a:cubicBezTo>
                  <a:cubicBezTo>
                    <a:pt x="0" y="397"/>
                    <a:pt x="17" y="438"/>
                    <a:pt x="44" y="441"/>
                  </a:cubicBezTo>
                  <a:cubicBezTo>
                    <a:pt x="44" y="441"/>
                    <a:pt x="44" y="441"/>
                    <a:pt x="44" y="441"/>
                  </a:cubicBezTo>
                  <a:cubicBezTo>
                    <a:pt x="71" y="444"/>
                    <a:pt x="101" y="425"/>
                    <a:pt x="104" y="400"/>
                  </a:cubicBezTo>
                  <a:cubicBezTo>
                    <a:pt x="142" y="86"/>
                    <a:pt x="142" y="86"/>
                    <a:pt x="142" y="86"/>
                  </a:cubicBezTo>
                  <a:cubicBezTo>
                    <a:pt x="147" y="44"/>
                    <a:pt x="116" y="6"/>
                    <a:pt x="83" y="2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6" name="Google Shape;646;p64"/>
            <p:cNvSpPr/>
            <p:nvPr/>
          </p:nvSpPr>
          <p:spPr>
            <a:xfrm>
              <a:off x="3057525" y="3175000"/>
              <a:ext cx="657225" cy="579438"/>
            </a:xfrm>
            <a:custGeom>
              <a:rect b="b" l="l" r="r" t="t"/>
              <a:pathLst>
                <a:path extrusionOk="0" h="299" w="339">
                  <a:moveTo>
                    <a:pt x="98" y="7"/>
                  </a:moveTo>
                  <a:cubicBezTo>
                    <a:pt x="26" y="15"/>
                    <a:pt x="0" y="85"/>
                    <a:pt x="40" y="163"/>
                  </a:cubicBezTo>
                  <a:cubicBezTo>
                    <a:pt x="80" y="242"/>
                    <a:pt x="170" y="299"/>
                    <a:pt x="241" y="292"/>
                  </a:cubicBezTo>
                  <a:cubicBezTo>
                    <a:pt x="313" y="284"/>
                    <a:pt x="339" y="214"/>
                    <a:pt x="299" y="136"/>
                  </a:cubicBezTo>
                  <a:cubicBezTo>
                    <a:pt x="259" y="57"/>
                    <a:pt x="169" y="0"/>
                    <a:pt x="98" y="7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7" name="Google Shape;647;p64"/>
            <p:cNvSpPr/>
            <p:nvPr/>
          </p:nvSpPr>
          <p:spPr>
            <a:xfrm>
              <a:off x="3124200" y="2546350"/>
              <a:ext cx="106363" cy="168275"/>
            </a:xfrm>
            <a:custGeom>
              <a:rect b="b" l="l" r="r" t="t"/>
              <a:pathLst>
                <a:path extrusionOk="0" h="87" w="55">
                  <a:moveTo>
                    <a:pt x="18" y="0"/>
                  </a:moveTo>
                  <a:cubicBezTo>
                    <a:pt x="13" y="4"/>
                    <a:pt x="10" y="10"/>
                    <a:pt x="9" y="1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8" y="85"/>
                    <a:pt x="32" y="82"/>
                    <a:pt x="50" y="75"/>
                  </a:cubicBezTo>
                  <a:cubicBezTo>
                    <a:pt x="55" y="46"/>
                    <a:pt x="50" y="0"/>
                    <a:pt x="18" y="0"/>
                  </a:cubicBezTo>
                  <a:close/>
                </a:path>
              </a:pathLst>
            </a:custGeom>
            <a:solidFill>
              <a:srgbClr val="F4E3D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8" name="Google Shape;648;p64"/>
            <p:cNvSpPr/>
            <p:nvPr/>
          </p:nvSpPr>
          <p:spPr>
            <a:xfrm>
              <a:off x="5146675" y="3460750"/>
              <a:ext cx="874713" cy="955675"/>
            </a:xfrm>
            <a:custGeom>
              <a:rect b="b" l="l" r="r" t="t"/>
              <a:pathLst>
                <a:path extrusionOk="0" h="602" w="551">
                  <a:moveTo>
                    <a:pt x="471" y="0"/>
                  </a:moveTo>
                  <a:lnTo>
                    <a:pt x="551" y="602"/>
                  </a:lnTo>
                  <a:lnTo>
                    <a:pt x="70" y="602"/>
                  </a:lnTo>
                  <a:lnTo>
                    <a:pt x="0" y="88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49" name="Google Shape;649;p64"/>
            <p:cNvSpPr/>
            <p:nvPr/>
          </p:nvSpPr>
          <p:spPr>
            <a:xfrm>
              <a:off x="5126038" y="3844925"/>
              <a:ext cx="1085850" cy="1306513"/>
            </a:xfrm>
            <a:custGeom>
              <a:rect b="b" l="l" r="r" t="t"/>
              <a:pathLst>
                <a:path extrusionOk="0" h="823" w="684">
                  <a:moveTo>
                    <a:pt x="564" y="0"/>
                  </a:moveTo>
                  <a:lnTo>
                    <a:pt x="684" y="823"/>
                  </a:lnTo>
                  <a:lnTo>
                    <a:pt x="71" y="823"/>
                  </a:lnTo>
                  <a:lnTo>
                    <a:pt x="0" y="80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50" name="Google Shape;650;p64"/>
            <p:cNvSpPr/>
            <p:nvPr/>
          </p:nvSpPr>
          <p:spPr>
            <a:xfrm>
              <a:off x="5356225" y="3173413"/>
              <a:ext cx="693738" cy="533400"/>
            </a:xfrm>
            <a:custGeom>
              <a:rect b="b" l="l" r="r" t="t"/>
              <a:pathLst>
                <a:path extrusionOk="0" h="275" w="357">
                  <a:moveTo>
                    <a:pt x="262" y="4"/>
                  </a:moveTo>
                  <a:cubicBezTo>
                    <a:pt x="344" y="8"/>
                    <a:pt x="357" y="81"/>
                    <a:pt x="316" y="155"/>
                  </a:cubicBezTo>
                  <a:cubicBezTo>
                    <a:pt x="276" y="229"/>
                    <a:pt x="196" y="275"/>
                    <a:pt x="115" y="271"/>
                  </a:cubicBezTo>
                  <a:cubicBezTo>
                    <a:pt x="33" y="267"/>
                    <a:pt x="0" y="204"/>
                    <a:pt x="40" y="130"/>
                  </a:cubicBezTo>
                  <a:cubicBezTo>
                    <a:pt x="81" y="56"/>
                    <a:pt x="181" y="0"/>
                    <a:pt x="262" y="4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51" name="Google Shape;651;p64"/>
            <p:cNvSpPr/>
            <p:nvPr/>
          </p:nvSpPr>
          <p:spPr>
            <a:xfrm>
              <a:off x="5757863" y="2528888"/>
              <a:ext cx="309563" cy="819150"/>
            </a:xfrm>
            <a:custGeom>
              <a:rect b="b" l="l" r="r" t="t"/>
              <a:pathLst>
                <a:path extrusionOk="0" h="422" w="159">
                  <a:moveTo>
                    <a:pt x="86" y="2"/>
                  </a:moveTo>
                  <a:cubicBezTo>
                    <a:pt x="103" y="0"/>
                    <a:pt x="106" y="14"/>
                    <a:pt x="108" y="31"/>
                  </a:cubicBezTo>
                  <a:cubicBezTo>
                    <a:pt x="155" y="340"/>
                    <a:pt x="155" y="340"/>
                    <a:pt x="155" y="340"/>
                  </a:cubicBezTo>
                  <a:cubicBezTo>
                    <a:pt x="159" y="369"/>
                    <a:pt x="140" y="415"/>
                    <a:pt x="110" y="419"/>
                  </a:cubicBezTo>
                  <a:cubicBezTo>
                    <a:pt x="110" y="419"/>
                    <a:pt x="110" y="419"/>
                    <a:pt x="110" y="419"/>
                  </a:cubicBezTo>
                  <a:cubicBezTo>
                    <a:pt x="79" y="422"/>
                    <a:pt x="46" y="401"/>
                    <a:pt x="42" y="373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0" y="52"/>
                    <a:pt x="49" y="6"/>
                    <a:pt x="86" y="2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52" name="Google Shape;652;p64"/>
            <p:cNvSpPr/>
            <p:nvPr/>
          </p:nvSpPr>
          <p:spPr>
            <a:xfrm>
              <a:off x="5800725" y="2528888"/>
              <a:ext cx="284163" cy="862013"/>
            </a:xfrm>
            <a:custGeom>
              <a:rect b="b" l="l" r="r" t="t"/>
              <a:pathLst>
                <a:path extrusionOk="0" h="444" w="146">
                  <a:moveTo>
                    <a:pt x="64" y="2"/>
                  </a:moveTo>
                  <a:cubicBezTo>
                    <a:pt x="79" y="0"/>
                    <a:pt x="94" y="11"/>
                    <a:pt x="95" y="25"/>
                  </a:cubicBezTo>
                  <a:cubicBezTo>
                    <a:pt x="143" y="371"/>
                    <a:pt x="143" y="371"/>
                    <a:pt x="143" y="371"/>
                  </a:cubicBezTo>
                  <a:cubicBezTo>
                    <a:pt x="146" y="397"/>
                    <a:pt x="129" y="438"/>
                    <a:pt x="103" y="441"/>
                  </a:cubicBezTo>
                  <a:cubicBezTo>
                    <a:pt x="103" y="441"/>
                    <a:pt x="103" y="441"/>
                    <a:pt x="103" y="441"/>
                  </a:cubicBezTo>
                  <a:cubicBezTo>
                    <a:pt x="76" y="444"/>
                    <a:pt x="46" y="425"/>
                    <a:pt x="42" y="40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0" y="44"/>
                    <a:pt x="31" y="6"/>
                    <a:pt x="64" y="2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53" name="Google Shape;653;p64"/>
            <p:cNvSpPr/>
            <p:nvPr/>
          </p:nvSpPr>
          <p:spPr>
            <a:xfrm>
              <a:off x="5413375" y="3175000"/>
              <a:ext cx="657225" cy="579438"/>
            </a:xfrm>
            <a:custGeom>
              <a:rect b="b" l="l" r="r" t="t"/>
              <a:pathLst>
                <a:path extrusionOk="0" h="299" w="339">
                  <a:moveTo>
                    <a:pt x="241" y="7"/>
                  </a:moveTo>
                  <a:cubicBezTo>
                    <a:pt x="313" y="15"/>
                    <a:pt x="339" y="85"/>
                    <a:pt x="299" y="163"/>
                  </a:cubicBezTo>
                  <a:cubicBezTo>
                    <a:pt x="259" y="242"/>
                    <a:pt x="169" y="299"/>
                    <a:pt x="97" y="292"/>
                  </a:cubicBezTo>
                  <a:cubicBezTo>
                    <a:pt x="26" y="284"/>
                    <a:pt x="0" y="214"/>
                    <a:pt x="40" y="136"/>
                  </a:cubicBezTo>
                  <a:cubicBezTo>
                    <a:pt x="79" y="57"/>
                    <a:pt x="170" y="0"/>
                    <a:pt x="241" y="7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54" name="Google Shape;654;p64"/>
            <p:cNvSpPr/>
            <p:nvPr/>
          </p:nvSpPr>
          <p:spPr>
            <a:xfrm>
              <a:off x="5895975" y="2546350"/>
              <a:ext cx="107950" cy="168275"/>
            </a:xfrm>
            <a:custGeom>
              <a:rect b="b" l="l" r="r" t="t"/>
              <a:pathLst>
                <a:path extrusionOk="0" h="87" w="56">
                  <a:moveTo>
                    <a:pt x="38" y="0"/>
                  </a:moveTo>
                  <a:cubicBezTo>
                    <a:pt x="42" y="4"/>
                    <a:pt x="46" y="10"/>
                    <a:pt x="46" y="16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38" y="85"/>
                    <a:pt x="24" y="82"/>
                    <a:pt x="6" y="75"/>
                  </a:cubicBezTo>
                  <a:cubicBezTo>
                    <a:pt x="0" y="46"/>
                    <a:pt x="6" y="0"/>
                    <a:pt x="38" y="0"/>
                  </a:cubicBezTo>
                  <a:close/>
                </a:path>
              </a:pathLst>
            </a:custGeom>
            <a:solidFill>
              <a:srgbClr val="F4E3D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655" name="Google Shape;655;p64"/>
          <p:cNvSpPr/>
          <p:nvPr>
            <p:ph idx="2" type="pic"/>
          </p:nvPr>
        </p:nvSpPr>
        <p:spPr>
          <a:xfrm>
            <a:off x="4660116" y="2214033"/>
            <a:ext cx="2791968" cy="20116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mock up">
  <p:cSld name="6_mock up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5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58" name="Google Shape;658;p65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59" name="Google Shape;659;p65"/>
          <p:cNvSpPr txBox="1"/>
          <p:nvPr>
            <p:ph type="title"/>
          </p:nvPr>
        </p:nvSpPr>
        <p:spPr>
          <a:xfrm>
            <a:off x="2336800" y="319964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0" name="Google Shape;660;p65"/>
          <p:cNvSpPr txBox="1"/>
          <p:nvPr>
            <p:ph idx="1" type="body"/>
          </p:nvPr>
        </p:nvSpPr>
        <p:spPr>
          <a:xfrm>
            <a:off x="3352800" y="789284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grpSp>
        <p:nvGrpSpPr>
          <p:cNvPr id="661" name="Google Shape;661;p65"/>
          <p:cNvGrpSpPr/>
          <p:nvPr/>
        </p:nvGrpSpPr>
        <p:grpSpPr>
          <a:xfrm>
            <a:off x="1501819" y="2083193"/>
            <a:ext cx="4778029" cy="3801648"/>
            <a:chOff x="2094899" y="1081795"/>
            <a:chExt cx="4400683" cy="3501414"/>
          </a:xfrm>
        </p:grpSpPr>
        <p:sp>
          <p:nvSpPr>
            <p:cNvPr id="662" name="Google Shape;662;p65"/>
            <p:cNvSpPr/>
            <p:nvPr/>
          </p:nvSpPr>
          <p:spPr>
            <a:xfrm>
              <a:off x="2261198" y="1247618"/>
              <a:ext cx="4081379" cy="22598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3" name="Google Shape;663;p65"/>
            <p:cNvSpPr/>
            <p:nvPr/>
          </p:nvSpPr>
          <p:spPr>
            <a:xfrm>
              <a:off x="2094899" y="1081795"/>
              <a:ext cx="4400683" cy="2608522"/>
            </a:xfrm>
            <a:custGeom>
              <a:rect b="b" l="l" r="r" t="t"/>
              <a:pathLst>
                <a:path extrusionOk="0" h="1076" w="181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4" name="Google Shape;664;p65"/>
            <p:cNvSpPr/>
            <p:nvPr/>
          </p:nvSpPr>
          <p:spPr>
            <a:xfrm>
              <a:off x="2311744" y="1247618"/>
              <a:ext cx="3979748" cy="2259869"/>
            </a:xfrm>
            <a:custGeom>
              <a:rect b="b" l="l" r="r" t="t"/>
              <a:pathLst>
                <a:path extrusionOk="0" h="1063" w="1872">
                  <a:moveTo>
                    <a:pt x="1872" y="0"/>
                  </a:moveTo>
                  <a:lnTo>
                    <a:pt x="0" y="0"/>
                  </a:lnTo>
                  <a:lnTo>
                    <a:pt x="1872" y="1063"/>
                  </a:lnTo>
                  <a:lnTo>
                    <a:pt x="1872" y="0"/>
                  </a:ln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5" name="Google Shape;665;p65"/>
            <p:cNvSpPr/>
            <p:nvPr/>
          </p:nvSpPr>
          <p:spPr>
            <a:xfrm>
              <a:off x="2094899" y="3690315"/>
              <a:ext cx="4400683" cy="397550"/>
            </a:xfrm>
            <a:custGeom>
              <a:rect b="b" l="l" r="r" t="t"/>
              <a:pathLst>
                <a:path extrusionOk="0" h="164" w="1816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D8D8D8"/>
                </a:gs>
                <a:gs pos="54000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8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62626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 </a:t>
              </a:r>
              <a:endParaRPr/>
            </a:p>
          </p:txBody>
        </p:sp>
        <p:sp>
          <p:nvSpPr>
            <p:cNvPr id="666" name="Google Shape;666;p65"/>
            <p:cNvSpPr/>
            <p:nvPr/>
          </p:nvSpPr>
          <p:spPr>
            <a:xfrm>
              <a:off x="3506519" y="4087866"/>
              <a:ext cx="1590198" cy="495343"/>
            </a:xfrm>
            <a:custGeom>
              <a:rect b="b" l="l" r="r" t="t"/>
              <a:pathLst>
                <a:path extrusionOk="0" h="204" w="656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gradFill>
              <a:gsLst>
                <a:gs pos="0">
                  <a:srgbClr val="A5A5A5"/>
                </a:gs>
                <a:gs pos="6000">
                  <a:srgbClr val="D8D8D8"/>
                </a:gs>
                <a:gs pos="42000">
                  <a:srgbClr val="BFBFBF"/>
                </a:gs>
                <a:gs pos="100000">
                  <a:srgbClr val="BFBFBF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667" name="Google Shape;667;p65"/>
          <p:cNvSpPr/>
          <p:nvPr>
            <p:ph idx="2" type="pic"/>
          </p:nvPr>
        </p:nvSpPr>
        <p:spPr>
          <a:xfrm>
            <a:off x="1685287" y="2260600"/>
            <a:ext cx="4378960" cy="245059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 Are We1">
  <p:cSld name="Who Are We1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6"/>
          <p:cNvSpPr txBox="1"/>
          <p:nvPr>
            <p:ph type="title"/>
          </p:nvPr>
        </p:nvSpPr>
        <p:spPr>
          <a:xfrm>
            <a:off x="2336800" y="356628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0" name="Google Shape;670;p66"/>
          <p:cNvSpPr txBox="1"/>
          <p:nvPr>
            <p:ph idx="1" type="body"/>
          </p:nvPr>
        </p:nvSpPr>
        <p:spPr>
          <a:xfrm>
            <a:off x="3352800" y="825950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671" name="Google Shape;671;p66"/>
          <p:cNvSpPr/>
          <p:nvPr>
            <p:ph idx="2" type="pic"/>
          </p:nvPr>
        </p:nvSpPr>
        <p:spPr>
          <a:xfrm>
            <a:off x="6908800" y="1397001"/>
            <a:ext cx="2235200" cy="2032000"/>
          </a:xfrm>
          <a:prstGeom prst="rect">
            <a:avLst/>
          </a:prstGeom>
          <a:noFill/>
          <a:ln>
            <a:noFill/>
          </a:ln>
        </p:spPr>
      </p:sp>
      <p:sp>
        <p:nvSpPr>
          <p:cNvPr id="672" name="Google Shape;672;p66"/>
          <p:cNvSpPr/>
          <p:nvPr>
            <p:ph idx="3" type="pic"/>
          </p:nvPr>
        </p:nvSpPr>
        <p:spPr>
          <a:xfrm>
            <a:off x="9347200" y="1397001"/>
            <a:ext cx="2235200" cy="2032000"/>
          </a:xfrm>
          <a:prstGeom prst="rect">
            <a:avLst/>
          </a:prstGeom>
          <a:noFill/>
          <a:ln>
            <a:noFill/>
          </a:ln>
        </p:spPr>
      </p:sp>
      <p:sp>
        <p:nvSpPr>
          <p:cNvPr id="673" name="Google Shape;673;p66"/>
          <p:cNvSpPr/>
          <p:nvPr>
            <p:ph idx="4" type="pic"/>
          </p:nvPr>
        </p:nvSpPr>
        <p:spPr>
          <a:xfrm>
            <a:off x="1219200" y="3733800"/>
            <a:ext cx="10363200" cy="2438400"/>
          </a:xfrm>
          <a:prstGeom prst="rect">
            <a:avLst/>
          </a:prstGeom>
          <a:noFill/>
          <a:ln>
            <a:noFill/>
          </a:ln>
        </p:spPr>
      </p:sp>
      <p:sp>
        <p:nvSpPr>
          <p:cNvPr id="674" name="Google Shape;674;p66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5" name="Google Shape;675;p66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eam">
  <p:cSld name="7_team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7"/>
          <p:cNvSpPr txBox="1"/>
          <p:nvPr>
            <p:ph type="title"/>
          </p:nvPr>
        </p:nvSpPr>
        <p:spPr>
          <a:xfrm>
            <a:off x="2336800" y="356628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2400"/>
              <a:buFont typeface="Roboto Condensed"/>
              <a:buNone/>
              <a:defRPr b="1" i="0" sz="24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8" name="Google Shape;678;p67"/>
          <p:cNvSpPr txBox="1"/>
          <p:nvPr>
            <p:ph idx="1" type="body"/>
          </p:nvPr>
        </p:nvSpPr>
        <p:spPr>
          <a:xfrm>
            <a:off x="3352800" y="825950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92929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2286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228600" lvl="2" marL="1371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b="0" i="0" sz="1333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2286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2286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2286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2286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2286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679" name="Google Shape;679;p67"/>
          <p:cNvSpPr/>
          <p:nvPr>
            <p:ph idx="2" type="pic"/>
          </p:nvPr>
        </p:nvSpPr>
        <p:spPr>
          <a:xfrm>
            <a:off x="1572260" y="2184719"/>
            <a:ext cx="1524000" cy="1926336"/>
          </a:xfrm>
          <a:prstGeom prst="rect">
            <a:avLst/>
          </a:prstGeom>
          <a:noFill/>
          <a:ln>
            <a:noFill/>
          </a:ln>
        </p:spPr>
      </p:sp>
      <p:sp>
        <p:nvSpPr>
          <p:cNvPr id="680" name="Google Shape;680;p67"/>
          <p:cNvSpPr/>
          <p:nvPr/>
        </p:nvSpPr>
        <p:spPr>
          <a:xfrm rot="8108625">
            <a:off x="146350" y="6362292"/>
            <a:ext cx="392957" cy="388544"/>
          </a:xfrm>
          <a:prstGeom prst="teardrop">
            <a:avLst>
              <a:gd fmla="val 100000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81" name="Google Shape;681;p67"/>
          <p:cNvSpPr txBox="1"/>
          <p:nvPr/>
        </p:nvSpPr>
        <p:spPr>
          <a:xfrm>
            <a:off x="37709" y="6373474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600">
                <a:solidFill>
                  <a:srgbClr val="5B5B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600">
              <a:solidFill>
                <a:srgbClr val="5B5B5B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"/>
          <p:cNvSpPr txBox="1"/>
          <p:nvPr/>
        </p:nvSpPr>
        <p:spPr>
          <a:xfrm>
            <a:off x="3006739" y="3922263"/>
            <a:ext cx="619884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Janjagruti Vidyarthi Sangh</a:t>
            </a:r>
            <a:endParaRPr b="1" i="0" sz="2800" u="none" cap="none" strike="noStrike">
              <a:solidFill>
                <a:srgbClr val="31313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88" name="Google Shape;688;p1"/>
          <p:cNvSpPr txBox="1"/>
          <p:nvPr/>
        </p:nvSpPr>
        <p:spPr>
          <a:xfrm>
            <a:off x="3649974" y="4594141"/>
            <a:ext cx="49123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“Making lives better for the unprivileged”</a:t>
            </a:r>
            <a:endParaRPr b="0" i="1" sz="1800" u="none" cap="none" strike="noStrike">
              <a:solidFill>
                <a:srgbClr val="31313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Image result for janjagruti vidyarthi sangh" id="689" name="Google Shape;689;p1"/>
          <p:cNvPicPr preferRelativeResize="0"/>
          <p:nvPr/>
        </p:nvPicPr>
        <p:blipFill rotWithShape="1">
          <a:blip r:embed="rId3">
            <a:alphaModFix/>
          </a:blip>
          <a:srcRect b="1431" l="0" r="0" t="7403"/>
          <a:stretch/>
        </p:blipFill>
        <p:spPr>
          <a:xfrm>
            <a:off x="4857632" y="1233445"/>
            <a:ext cx="2497057" cy="2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"/>
          <p:cNvSpPr/>
          <p:nvPr/>
        </p:nvSpPr>
        <p:spPr>
          <a:xfrm>
            <a:off x="-10861" y="0"/>
            <a:ext cx="4067504" cy="406750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91" name="Google Shape;691;p1"/>
          <p:cNvSpPr/>
          <p:nvPr/>
        </p:nvSpPr>
        <p:spPr>
          <a:xfrm rot="10800000">
            <a:off x="8155678" y="2811518"/>
            <a:ext cx="4046482" cy="4046482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6" l="0" r="0" t="25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2"/>
          <p:cNvSpPr/>
          <p:nvPr/>
        </p:nvSpPr>
        <p:spPr>
          <a:xfrm flipH="1" rot="10800000">
            <a:off x="0" y="2157893"/>
            <a:ext cx="12192000" cy="4700107"/>
          </a:xfrm>
          <a:custGeom>
            <a:rect b="b" l="l" r="r" t="t"/>
            <a:pathLst>
              <a:path extrusionOk="0" h="25138" w="21600">
                <a:moveTo>
                  <a:pt x="0" y="0"/>
                </a:moveTo>
                <a:lnTo>
                  <a:pt x="21600" y="0"/>
                </a:lnTo>
                <a:lnTo>
                  <a:pt x="21600" y="15000"/>
                </a:lnTo>
                <a:cubicBezTo>
                  <a:pt x="20476" y="17743"/>
                  <a:pt x="18453" y="10828"/>
                  <a:pt x="14853" y="11690"/>
                </a:cubicBezTo>
                <a:cubicBezTo>
                  <a:pt x="12337" y="12141"/>
                  <a:pt x="8979" y="22310"/>
                  <a:pt x="6504" y="23724"/>
                </a:cubicBezTo>
                <a:cubicBezTo>
                  <a:pt x="4029" y="25138"/>
                  <a:pt x="1084" y="20772"/>
                  <a:pt x="0" y="20172"/>
                </a:cubicBezTo>
                <a:lnTo>
                  <a:pt x="0" y="17941"/>
                </a:lnTo>
                <a:lnTo>
                  <a:pt x="0" y="0"/>
                </a:lnTo>
                <a:close/>
              </a:path>
            </a:pathLst>
          </a:custGeom>
          <a:solidFill>
            <a:srgbClr val="344E89">
              <a:alpha val="8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99" name="Google Shape;699;p2"/>
          <p:cNvSpPr/>
          <p:nvPr/>
        </p:nvSpPr>
        <p:spPr>
          <a:xfrm>
            <a:off x="427384" y="3296943"/>
            <a:ext cx="638255" cy="507999"/>
          </a:xfrm>
          <a:custGeom>
            <a:rect b="b" l="l" r="r" t="t"/>
            <a:pathLst>
              <a:path extrusionOk="0" h="54" w="68">
                <a:moveTo>
                  <a:pt x="53" y="20"/>
                </a:moveTo>
                <a:cubicBezTo>
                  <a:pt x="53" y="31"/>
                  <a:pt x="41" y="39"/>
                  <a:pt x="26" y="39"/>
                </a:cubicBezTo>
                <a:cubicBezTo>
                  <a:pt x="24" y="39"/>
                  <a:pt x="22" y="39"/>
                  <a:pt x="20" y="39"/>
                </a:cubicBezTo>
                <a:cubicBezTo>
                  <a:pt x="17" y="41"/>
                  <a:pt x="13" y="43"/>
                  <a:pt x="9" y="44"/>
                </a:cubicBezTo>
                <a:cubicBezTo>
                  <a:pt x="8" y="44"/>
                  <a:pt x="7" y="44"/>
                  <a:pt x="6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5" y="44"/>
                  <a:pt x="5" y="44"/>
                  <a:pt x="5" y="43"/>
                </a:cubicBezTo>
                <a:cubicBezTo>
                  <a:pt x="5" y="42"/>
                  <a:pt x="5" y="42"/>
                  <a:pt x="5" y="41"/>
                </a:cubicBezTo>
                <a:cubicBezTo>
                  <a:pt x="7" y="40"/>
                  <a:pt x="9" y="38"/>
                  <a:pt x="10" y="35"/>
                </a:cubicBezTo>
                <a:cubicBezTo>
                  <a:pt x="4" y="32"/>
                  <a:pt x="0" y="26"/>
                  <a:pt x="0" y="20"/>
                </a:cubicBezTo>
                <a:cubicBezTo>
                  <a:pt x="0" y="9"/>
                  <a:pt x="12" y="0"/>
                  <a:pt x="26" y="0"/>
                </a:cubicBezTo>
                <a:cubicBezTo>
                  <a:pt x="41" y="0"/>
                  <a:pt x="53" y="9"/>
                  <a:pt x="53" y="20"/>
                </a:cubicBezTo>
                <a:close/>
                <a:moveTo>
                  <a:pt x="5" y="20"/>
                </a:moveTo>
                <a:cubicBezTo>
                  <a:pt x="5" y="24"/>
                  <a:pt x="7" y="28"/>
                  <a:pt x="12" y="31"/>
                </a:cubicBezTo>
                <a:cubicBezTo>
                  <a:pt x="16" y="33"/>
                  <a:pt x="16" y="33"/>
                  <a:pt x="16" y="33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36"/>
                  <a:pt x="16" y="35"/>
                  <a:pt x="17" y="35"/>
                </a:cubicBezTo>
                <a:cubicBezTo>
                  <a:pt x="19" y="34"/>
                  <a:pt x="19" y="34"/>
                  <a:pt x="19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3" y="34"/>
                  <a:pt x="25" y="34"/>
                  <a:pt x="26" y="34"/>
                </a:cubicBezTo>
                <a:cubicBezTo>
                  <a:pt x="38" y="34"/>
                  <a:pt x="48" y="28"/>
                  <a:pt x="48" y="20"/>
                </a:cubicBezTo>
                <a:cubicBezTo>
                  <a:pt x="48" y="12"/>
                  <a:pt x="38" y="5"/>
                  <a:pt x="26" y="5"/>
                </a:cubicBezTo>
                <a:cubicBezTo>
                  <a:pt x="15" y="5"/>
                  <a:pt x="5" y="12"/>
                  <a:pt x="5" y="20"/>
                </a:cubicBezTo>
                <a:close/>
                <a:moveTo>
                  <a:pt x="62" y="51"/>
                </a:moveTo>
                <a:cubicBezTo>
                  <a:pt x="63" y="52"/>
                  <a:pt x="63" y="52"/>
                  <a:pt x="63" y="53"/>
                </a:cubicBezTo>
                <a:cubicBezTo>
                  <a:pt x="63" y="53"/>
                  <a:pt x="62" y="54"/>
                  <a:pt x="62" y="54"/>
                </a:cubicBezTo>
                <a:cubicBezTo>
                  <a:pt x="60" y="54"/>
                  <a:pt x="59" y="54"/>
                  <a:pt x="58" y="53"/>
                </a:cubicBezTo>
                <a:cubicBezTo>
                  <a:pt x="54" y="52"/>
                  <a:pt x="51" y="51"/>
                  <a:pt x="48" y="48"/>
                </a:cubicBezTo>
                <a:cubicBezTo>
                  <a:pt x="46" y="49"/>
                  <a:pt x="43" y="49"/>
                  <a:pt x="41" y="49"/>
                </a:cubicBezTo>
                <a:cubicBezTo>
                  <a:pt x="34" y="49"/>
                  <a:pt x="28" y="47"/>
                  <a:pt x="23" y="44"/>
                </a:cubicBezTo>
                <a:cubicBezTo>
                  <a:pt x="24" y="44"/>
                  <a:pt x="25" y="44"/>
                  <a:pt x="26" y="44"/>
                </a:cubicBezTo>
                <a:cubicBezTo>
                  <a:pt x="35" y="44"/>
                  <a:pt x="42" y="42"/>
                  <a:pt x="48" y="38"/>
                </a:cubicBezTo>
                <a:cubicBezTo>
                  <a:pt x="55" y="33"/>
                  <a:pt x="58" y="27"/>
                  <a:pt x="58" y="20"/>
                </a:cubicBezTo>
                <a:cubicBezTo>
                  <a:pt x="58" y="18"/>
                  <a:pt x="58" y="16"/>
                  <a:pt x="57" y="14"/>
                </a:cubicBezTo>
                <a:cubicBezTo>
                  <a:pt x="64" y="18"/>
                  <a:pt x="68" y="23"/>
                  <a:pt x="68" y="30"/>
                </a:cubicBezTo>
                <a:cubicBezTo>
                  <a:pt x="68" y="36"/>
                  <a:pt x="64" y="41"/>
                  <a:pt x="58" y="45"/>
                </a:cubicBezTo>
                <a:cubicBezTo>
                  <a:pt x="59" y="48"/>
                  <a:pt x="61" y="49"/>
                  <a:pt x="62" y="5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00" name="Google Shape;700;p2"/>
          <p:cNvSpPr txBox="1"/>
          <p:nvPr/>
        </p:nvSpPr>
        <p:spPr>
          <a:xfrm>
            <a:off x="1138584" y="3304720"/>
            <a:ext cx="212910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VISION</a:t>
            </a:r>
            <a:endParaRPr/>
          </a:p>
        </p:txBody>
      </p:sp>
      <p:sp>
        <p:nvSpPr>
          <p:cNvPr id="701" name="Google Shape;701;p2"/>
          <p:cNvSpPr txBox="1"/>
          <p:nvPr/>
        </p:nvSpPr>
        <p:spPr>
          <a:xfrm>
            <a:off x="331494" y="3824092"/>
            <a:ext cx="57506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 WORLD WITH EQUALITY AND JUSTICE</a:t>
            </a:r>
            <a:endParaRPr/>
          </a:p>
        </p:txBody>
      </p:sp>
      <p:sp>
        <p:nvSpPr>
          <p:cNvPr id="702" name="Google Shape;702;p2"/>
          <p:cNvSpPr txBox="1"/>
          <p:nvPr/>
        </p:nvSpPr>
        <p:spPr>
          <a:xfrm>
            <a:off x="3615558" y="6642556"/>
            <a:ext cx="857644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Photo Source: fstoppers.com</a:t>
            </a:r>
            <a:endParaRPr sz="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03" name="Google Shape;703;p2"/>
          <p:cNvSpPr/>
          <p:nvPr/>
        </p:nvSpPr>
        <p:spPr>
          <a:xfrm>
            <a:off x="8828867" y="4845110"/>
            <a:ext cx="638255" cy="507999"/>
          </a:xfrm>
          <a:custGeom>
            <a:rect b="b" l="l" r="r" t="t"/>
            <a:pathLst>
              <a:path extrusionOk="0" h="54" w="68">
                <a:moveTo>
                  <a:pt x="53" y="20"/>
                </a:moveTo>
                <a:cubicBezTo>
                  <a:pt x="53" y="31"/>
                  <a:pt x="41" y="39"/>
                  <a:pt x="26" y="39"/>
                </a:cubicBezTo>
                <a:cubicBezTo>
                  <a:pt x="24" y="39"/>
                  <a:pt x="22" y="39"/>
                  <a:pt x="20" y="39"/>
                </a:cubicBezTo>
                <a:cubicBezTo>
                  <a:pt x="17" y="41"/>
                  <a:pt x="13" y="43"/>
                  <a:pt x="9" y="44"/>
                </a:cubicBezTo>
                <a:cubicBezTo>
                  <a:pt x="8" y="44"/>
                  <a:pt x="7" y="44"/>
                  <a:pt x="6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5" y="44"/>
                  <a:pt x="5" y="44"/>
                  <a:pt x="5" y="43"/>
                </a:cubicBezTo>
                <a:cubicBezTo>
                  <a:pt x="5" y="42"/>
                  <a:pt x="5" y="42"/>
                  <a:pt x="5" y="41"/>
                </a:cubicBezTo>
                <a:cubicBezTo>
                  <a:pt x="7" y="40"/>
                  <a:pt x="9" y="38"/>
                  <a:pt x="10" y="35"/>
                </a:cubicBezTo>
                <a:cubicBezTo>
                  <a:pt x="4" y="32"/>
                  <a:pt x="0" y="26"/>
                  <a:pt x="0" y="20"/>
                </a:cubicBezTo>
                <a:cubicBezTo>
                  <a:pt x="0" y="9"/>
                  <a:pt x="12" y="0"/>
                  <a:pt x="26" y="0"/>
                </a:cubicBezTo>
                <a:cubicBezTo>
                  <a:pt x="41" y="0"/>
                  <a:pt x="53" y="9"/>
                  <a:pt x="53" y="20"/>
                </a:cubicBezTo>
                <a:close/>
                <a:moveTo>
                  <a:pt x="5" y="20"/>
                </a:moveTo>
                <a:cubicBezTo>
                  <a:pt x="5" y="24"/>
                  <a:pt x="7" y="28"/>
                  <a:pt x="12" y="31"/>
                </a:cubicBezTo>
                <a:cubicBezTo>
                  <a:pt x="16" y="33"/>
                  <a:pt x="16" y="33"/>
                  <a:pt x="16" y="33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36"/>
                  <a:pt x="16" y="35"/>
                  <a:pt x="17" y="35"/>
                </a:cubicBezTo>
                <a:cubicBezTo>
                  <a:pt x="19" y="34"/>
                  <a:pt x="19" y="34"/>
                  <a:pt x="19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3" y="34"/>
                  <a:pt x="25" y="34"/>
                  <a:pt x="26" y="34"/>
                </a:cubicBezTo>
                <a:cubicBezTo>
                  <a:pt x="38" y="34"/>
                  <a:pt x="48" y="28"/>
                  <a:pt x="48" y="20"/>
                </a:cubicBezTo>
                <a:cubicBezTo>
                  <a:pt x="48" y="12"/>
                  <a:pt x="38" y="5"/>
                  <a:pt x="26" y="5"/>
                </a:cubicBezTo>
                <a:cubicBezTo>
                  <a:pt x="15" y="5"/>
                  <a:pt x="5" y="12"/>
                  <a:pt x="5" y="20"/>
                </a:cubicBezTo>
                <a:close/>
                <a:moveTo>
                  <a:pt x="62" y="51"/>
                </a:moveTo>
                <a:cubicBezTo>
                  <a:pt x="63" y="52"/>
                  <a:pt x="63" y="52"/>
                  <a:pt x="63" y="53"/>
                </a:cubicBezTo>
                <a:cubicBezTo>
                  <a:pt x="63" y="53"/>
                  <a:pt x="62" y="54"/>
                  <a:pt x="62" y="54"/>
                </a:cubicBezTo>
                <a:cubicBezTo>
                  <a:pt x="60" y="54"/>
                  <a:pt x="59" y="54"/>
                  <a:pt x="58" y="53"/>
                </a:cubicBezTo>
                <a:cubicBezTo>
                  <a:pt x="54" y="52"/>
                  <a:pt x="51" y="51"/>
                  <a:pt x="48" y="48"/>
                </a:cubicBezTo>
                <a:cubicBezTo>
                  <a:pt x="46" y="49"/>
                  <a:pt x="43" y="49"/>
                  <a:pt x="41" y="49"/>
                </a:cubicBezTo>
                <a:cubicBezTo>
                  <a:pt x="34" y="49"/>
                  <a:pt x="28" y="47"/>
                  <a:pt x="23" y="44"/>
                </a:cubicBezTo>
                <a:cubicBezTo>
                  <a:pt x="24" y="44"/>
                  <a:pt x="25" y="44"/>
                  <a:pt x="26" y="44"/>
                </a:cubicBezTo>
                <a:cubicBezTo>
                  <a:pt x="35" y="44"/>
                  <a:pt x="42" y="42"/>
                  <a:pt x="48" y="38"/>
                </a:cubicBezTo>
                <a:cubicBezTo>
                  <a:pt x="55" y="33"/>
                  <a:pt x="58" y="27"/>
                  <a:pt x="58" y="20"/>
                </a:cubicBezTo>
                <a:cubicBezTo>
                  <a:pt x="58" y="18"/>
                  <a:pt x="58" y="16"/>
                  <a:pt x="57" y="14"/>
                </a:cubicBezTo>
                <a:cubicBezTo>
                  <a:pt x="64" y="18"/>
                  <a:pt x="68" y="23"/>
                  <a:pt x="68" y="30"/>
                </a:cubicBezTo>
                <a:cubicBezTo>
                  <a:pt x="68" y="36"/>
                  <a:pt x="64" y="41"/>
                  <a:pt x="58" y="45"/>
                </a:cubicBezTo>
                <a:cubicBezTo>
                  <a:pt x="59" y="48"/>
                  <a:pt x="61" y="49"/>
                  <a:pt x="62" y="5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04" name="Google Shape;704;p2"/>
          <p:cNvSpPr txBox="1"/>
          <p:nvPr/>
        </p:nvSpPr>
        <p:spPr>
          <a:xfrm>
            <a:off x="9540067" y="4852887"/>
            <a:ext cx="22525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MISSION</a:t>
            </a:r>
            <a:endParaRPr/>
          </a:p>
        </p:txBody>
      </p:sp>
      <p:sp>
        <p:nvSpPr>
          <p:cNvPr id="705" name="Google Shape;705;p2"/>
          <p:cNvSpPr txBox="1"/>
          <p:nvPr/>
        </p:nvSpPr>
        <p:spPr>
          <a:xfrm>
            <a:off x="972625" y="5377639"/>
            <a:ext cx="1081998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TO BRING ABOUT HOLISTIC DEVELOPMENT OF THE COMMUNITY BY ENHANCING THEIR STANDARD OF LIVING, CREATING AWARENESS ABOUT THEIR RIGHTS AND EMPOWERING THEM TO AVAIL THOSE RIGHTS</a:t>
            </a:r>
            <a:endParaRPr/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"/>
          <p:cNvSpPr/>
          <p:nvPr/>
        </p:nvSpPr>
        <p:spPr>
          <a:xfrm>
            <a:off x="-21021" y="-71120"/>
            <a:ext cx="2652461" cy="252984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12" name="Google Shape;712;p3"/>
          <p:cNvSpPr/>
          <p:nvPr/>
        </p:nvSpPr>
        <p:spPr>
          <a:xfrm rot="10800000">
            <a:off x="9662160" y="4399280"/>
            <a:ext cx="2529840" cy="245872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713" name="Google Shape;713;p3"/>
          <p:cNvPicPr preferRelativeResize="0"/>
          <p:nvPr/>
        </p:nvPicPr>
        <p:blipFill rotWithShape="1">
          <a:blip r:embed="rId3">
            <a:alphaModFix/>
          </a:blip>
          <a:srcRect b="10588" l="3250" r="7415" t="16889"/>
          <a:stretch/>
        </p:blipFill>
        <p:spPr>
          <a:xfrm>
            <a:off x="203200" y="182880"/>
            <a:ext cx="11775440" cy="6482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"/>
          <p:cNvSpPr txBox="1"/>
          <p:nvPr/>
        </p:nvSpPr>
        <p:spPr>
          <a:xfrm>
            <a:off x="2996579" y="3090446"/>
            <a:ext cx="619884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Problem</a:t>
            </a:r>
            <a:endParaRPr/>
          </a:p>
        </p:txBody>
      </p:sp>
      <p:sp>
        <p:nvSpPr>
          <p:cNvPr id="719" name="Google Shape;719;p4"/>
          <p:cNvSpPr/>
          <p:nvPr/>
        </p:nvSpPr>
        <p:spPr>
          <a:xfrm>
            <a:off x="-21021" y="-40640"/>
            <a:ext cx="4067504" cy="406750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20" name="Google Shape;720;p4"/>
          <p:cNvSpPr/>
          <p:nvPr/>
        </p:nvSpPr>
        <p:spPr>
          <a:xfrm rot="10800000">
            <a:off x="8145518" y="2811518"/>
            <a:ext cx="4046482" cy="4046482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"/>
          <p:cNvSpPr/>
          <p:nvPr/>
        </p:nvSpPr>
        <p:spPr>
          <a:xfrm rot="1988943">
            <a:off x="5433247" y="2053247"/>
            <a:ext cx="662517" cy="4796367"/>
          </a:xfrm>
          <a:custGeom>
            <a:rect b="b" l="l" r="r" t="t"/>
            <a:pathLst>
              <a:path extrusionOk="0" h="319" w="44">
                <a:moveTo>
                  <a:pt x="0" y="0"/>
                </a:moveTo>
                <a:cubicBezTo>
                  <a:pt x="0" y="262"/>
                  <a:pt x="0" y="262"/>
                  <a:pt x="0" y="262"/>
                </a:cubicBezTo>
                <a:cubicBezTo>
                  <a:pt x="20" y="317"/>
                  <a:pt x="20" y="317"/>
                  <a:pt x="20" y="317"/>
                </a:cubicBezTo>
                <a:cubicBezTo>
                  <a:pt x="21" y="319"/>
                  <a:pt x="24" y="319"/>
                  <a:pt x="24" y="317"/>
                </a:cubicBezTo>
                <a:cubicBezTo>
                  <a:pt x="44" y="262"/>
                  <a:pt x="44" y="262"/>
                  <a:pt x="44" y="262"/>
                </a:cubicBezTo>
                <a:cubicBezTo>
                  <a:pt x="44" y="0"/>
                  <a:pt x="44" y="0"/>
                  <a:pt x="4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7565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726" name="Google Shape;726;p6"/>
          <p:cNvGrpSpPr/>
          <p:nvPr/>
        </p:nvGrpSpPr>
        <p:grpSpPr>
          <a:xfrm>
            <a:off x="4610133" y="1431835"/>
            <a:ext cx="3285042" cy="4525874"/>
            <a:chOff x="3457599" y="663972"/>
            <a:chExt cx="2463782" cy="3394405"/>
          </a:xfrm>
        </p:grpSpPr>
        <p:grpSp>
          <p:nvGrpSpPr>
            <p:cNvPr id="727" name="Google Shape;727;p6"/>
            <p:cNvGrpSpPr/>
            <p:nvPr/>
          </p:nvGrpSpPr>
          <p:grpSpPr>
            <a:xfrm>
              <a:off x="3457599" y="1284258"/>
              <a:ext cx="2056750" cy="2774119"/>
              <a:chOff x="3457599" y="1284258"/>
              <a:chExt cx="2056750" cy="2774119"/>
            </a:xfrm>
          </p:grpSpPr>
          <p:sp>
            <p:nvSpPr>
              <p:cNvPr id="728" name="Google Shape;728;p6"/>
              <p:cNvSpPr/>
              <p:nvPr/>
            </p:nvSpPr>
            <p:spPr>
              <a:xfrm rot="1988943">
                <a:off x="4357717" y="1177341"/>
                <a:ext cx="247650" cy="3021222"/>
              </a:xfrm>
              <a:prstGeom prst="rect">
                <a:avLst/>
              </a:prstGeom>
              <a:solidFill>
                <a:srgbClr val="BFBFBF"/>
              </a:solidFill>
              <a:ln cap="flat" cmpd="sng" w="9525">
                <a:solidFill>
                  <a:srgbClr val="FEFEF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60950" lIns="121900" spcFirstLastPara="1" rIns="121900" wrap="square" tIns="609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rgbClr val="57565A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729" name="Google Shape;729;p6"/>
              <p:cNvSpPr/>
              <p:nvPr/>
            </p:nvSpPr>
            <p:spPr>
              <a:xfrm rot="1988943">
                <a:off x="4268906" y="1074042"/>
                <a:ext cx="125414" cy="3004697"/>
              </a:xfrm>
              <a:custGeom>
                <a:rect b="b" l="l" r="r" t="t"/>
                <a:pathLst>
                  <a:path extrusionOk="0" h="3004697" w="125414">
                    <a:moveTo>
                      <a:pt x="1" y="0"/>
                    </a:moveTo>
                    <a:lnTo>
                      <a:pt x="125414" y="0"/>
                    </a:lnTo>
                    <a:lnTo>
                      <a:pt x="125414" y="2953502"/>
                    </a:lnTo>
                    <a:lnTo>
                      <a:pt x="125413" y="2953502"/>
                    </a:lnTo>
                    <a:lnTo>
                      <a:pt x="125413" y="2958059"/>
                    </a:lnTo>
                    <a:cubicBezTo>
                      <a:pt x="114012" y="3014475"/>
                      <a:pt x="45605" y="3025758"/>
                      <a:pt x="0" y="2958058"/>
                    </a:cubicBezTo>
                    <a:lnTo>
                      <a:pt x="0" y="1976420"/>
                    </a:lnTo>
                    <a:lnTo>
                      <a:pt x="1" y="197642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60950" lIns="121900" spcFirstLastPara="1" rIns="121900" wrap="square" tIns="609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rgbClr val="57565A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730" name="Google Shape;730;p6"/>
              <p:cNvSpPr/>
              <p:nvPr/>
            </p:nvSpPr>
            <p:spPr>
              <a:xfrm rot="1988943">
                <a:off x="4584375" y="1283813"/>
                <a:ext cx="124435" cy="2983308"/>
              </a:xfrm>
              <a:custGeom>
                <a:rect b="b" l="l" r="r" t="t"/>
                <a:pathLst>
                  <a:path extrusionOk="0" h="2983308" w="124435"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1959190"/>
                    </a:lnTo>
                    <a:lnTo>
                      <a:pt x="124435" y="1959190"/>
                    </a:lnTo>
                    <a:cubicBezTo>
                      <a:pt x="124435" y="1959190"/>
                      <a:pt x="124435" y="1959190"/>
                      <a:pt x="124435" y="2940990"/>
                    </a:cubicBezTo>
                    <a:cubicBezTo>
                      <a:pt x="101921" y="2997415"/>
                      <a:pt x="23124" y="2997415"/>
                      <a:pt x="610" y="2940990"/>
                    </a:cubicBezTo>
                    <a:lnTo>
                      <a:pt x="610" y="2312367"/>
                    </a:lnTo>
                    <a:lnTo>
                      <a:pt x="0" y="2312367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anchorCtr="0" anchor="t" bIns="60950" lIns="121900" spcFirstLastPara="1" rIns="121900" wrap="square" tIns="609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rgbClr val="57565A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731" name="Google Shape;731;p6"/>
            <p:cNvSpPr/>
            <p:nvPr/>
          </p:nvSpPr>
          <p:spPr>
            <a:xfrm rot="1988943">
              <a:off x="5364387" y="769034"/>
              <a:ext cx="495300" cy="373063"/>
            </a:xfrm>
            <a:custGeom>
              <a:rect b="b" l="l" r="r" t="t"/>
              <a:pathLst>
                <a:path extrusionOk="0" h="33" w="44">
                  <a:moveTo>
                    <a:pt x="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6"/>
                    <a:pt x="38" y="0"/>
                    <a:pt x="32" y="0"/>
                  </a:cubicBezTo>
                  <a:close/>
                </a:path>
              </a:pathLst>
            </a:custGeom>
            <a:gradFill>
              <a:gsLst>
                <a:gs pos="0">
                  <a:srgbClr val="CA98A4"/>
                </a:gs>
                <a:gs pos="100000">
                  <a:srgbClr val="F2B7C4"/>
                </a:gs>
              </a:gsLst>
              <a:lin ang="10800000" scaled="0"/>
            </a:gra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32" name="Google Shape;732;p6"/>
            <p:cNvSpPr/>
            <p:nvPr/>
          </p:nvSpPr>
          <p:spPr>
            <a:xfrm rot="1988943">
              <a:off x="5160823" y="1081511"/>
              <a:ext cx="495300" cy="371475"/>
            </a:xfrm>
            <a:prstGeom prst="rect">
              <a:avLst/>
            </a:prstGeom>
            <a:gradFill>
              <a:gsLst>
                <a:gs pos="0">
                  <a:srgbClr val="4B4B4B"/>
                </a:gs>
                <a:gs pos="50000">
                  <a:srgbClr val="6C6C6C"/>
                </a:gs>
                <a:gs pos="100000">
                  <a:srgbClr val="828282"/>
                </a:gs>
              </a:gsLst>
              <a:lin ang="10800000" scaled="0"/>
            </a:gra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733" name="Google Shape;733;p6"/>
          <p:cNvGrpSpPr/>
          <p:nvPr/>
        </p:nvGrpSpPr>
        <p:grpSpPr>
          <a:xfrm>
            <a:off x="4594778" y="4465230"/>
            <a:ext cx="1319758" cy="1521283"/>
            <a:chOff x="3446083" y="2939018"/>
            <a:chExt cx="989818" cy="1140963"/>
          </a:xfrm>
        </p:grpSpPr>
        <p:sp>
          <p:nvSpPr>
            <p:cNvPr id="734" name="Google Shape;734;p6"/>
            <p:cNvSpPr/>
            <p:nvPr/>
          </p:nvSpPr>
          <p:spPr>
            <a:xfrm rot="1988943">
              <a:off x="4038292" y="3092386"/>
              <a:ext cx="123825" cy="1038225"/>
            </a:xfrm>
            <a:custGeom>
              <a:rect b="b" l="l" r="r" t="t"/>
              <a:pathLst>
                <a:path extrusionOk="0" h="92" w="11">
                  <a:moveTo>
                    <a:pt x="0" y="87"/>
                  </a:moveTo>
                  <a:cubicBezTo>
                    <a:pt x="2" y="92"/>
                    <a:pt x="9" y="92"/>
                    <a:pt x="11" y="8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1A5D8A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35" name="Google Shape;735;p6"/>
            <p:cNvSpPr/>
            <p:nvPr/>
          </p:nvSpPr>
          <p:spPr>
            <a:xfrm rot="1988943">
              <a:off x="3814794" y="2989013"/>
              <a:ext cx="247650" cy="1060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36" name="Google Shape;736;p6"/>
            <p:cNvSpPr/>
            <p:nvPr/>
          </p:nvSpPr>
          <p:spPr>
            <a:xfrm rot="1988943">
              <a:off x="3722777" y="2887918"/>
              <a:ext cx="125413" cy="1049338"/>
            </a:xfrm>
            <a:custGeom>
              <a:rect b="b" l="l" r="r" t="t"/>
              <a:pathLst>
                <a:path extrusionOk="0" h="93" w="11">
                  <a:moveTo>
                    <a:pt x="0" y="87"/>
                  </a:moveTo>
                  <a:cubicBezTo>
                    <a:pt x="4" y="93"/>
                    <a:pt x="10" y="92"/>
                    <a:pt x="11" y="8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6AB4E4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737" name="Google Shape;737;p6"/>
          <p:cNvGrpSpPr/>
          <p:nvPr/>
        </p:nvGrpSpPr>
        <p:grpSpPr>
          <a:xfrm>
            <a:off x="5359841" y="3370022"/>
            <a:ext cx="1269988" cy="1457486"/>
            <a:chOff x="4019881" y="2117612"/>
            <a:chExt cx="952491" cy="1093114"/>
          </a:xfrm>
        </p:grpSpPr>
        <p:sp>
          <p:nvSpPr>
            <p:cNvPr id="738" name="Google Shape;738;p6"/>
            <p:cNvSpPr/>
            <p:nvPr/>
          </p:nvSpPr>
          <p:spPr>
            <a:xfrm rot="1988943">
              <a:off x="4590388" y="2275631"/>
              <a:ext cx="123825" cy="981075"/>
            </a:xfrm>
            <a:prstGeom prst="rect">
              <a:avLst/>
            </a:prstGeom>
            <a:solidFill>
              <a:srgbClr val="768F3B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39" name="Google Shape;739;p6"/>
            <p:cNvSpPr/>
            <p:nvPr/>
          </p:nvSpPr>
          <p:spPr>
            <a:xfrm rot="1988943">
              <a:off x="4372966" y="2174066"/>
              <a:ext cx="247650" cy="9810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40" name="Google Shape;740;p6"/>
            <p:cNvSpPr/>
            <p:nvPr/>
          </p:nvSpPr>
          <p:spPr>
            <a:xfrm rot="1988943">
              <a:off x="4277911" y="2072067"/>
              <a:ext cx="125413" cy="981075"/>
            </a:xfrm>
            <a:prstGeom prst="rect">
              <a:avLst/>
            </a:prstGeom>
            <a:solidFill>
              <a:srgbClr val="C2D498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741" name="Google Shape;741;p6"/>
          <p:cNvSpPr/>
          <p:nvPr/>
        </p:nvSpPr>
        <p:spPr>
          <a:xfrm rot="1988943">
            <a:off x="4434383" y="5695071"/>
            <a:ext cx="662517" cy="571500"/>
          </a:xfrm>
          <a:custGeom>
            <a:rect b="b" l="l" r="r" t="t"/>
            <a:pathLst>
              <a:path extrusionOk="0" h="38" w="44">
                <a:moveTo>
                  <a:pt x="30" y="38"/>
                </a:moveTo>
                <a:cubicBezTo>
                  <a:pt x="44" y="0"/>
                  <a:pt x="44" y="0"/>
                  <a:pt x="44" y="0"/>
                </a:cubicBezTo>
                <a:cubicBezTo>
                  <a:pt x="42" y="2"/>
                  <a:pt x="36" y="2"/>
                  <a:pt x="33" y="0"/>
                </a:cubicBezTo>
                <a:cubicBezTo>
                  <a:pt x="27" y="4"/>
                  <a:pt x="16" y="4"/>
                  <a:pt x="11" y="0"/>
                </a:cubicBezTo>
                <a:cubicBezTo>
                  <a:pt x="7" y="2"/>
                  <a:pt x="2" y="2"/>
                  <a:pt x="0" y="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9" y="38"/>
                  <a:pt x="22" y="38"/>
                </a:cubicBezTo>
                <a:cubicBezTo>
                  <a:pt x="25" y="38"/>
                  <a:pt x="28" y="38"/>
                  <a:pt x="30" y="38"/>
                </a:cubicBezTo>
                <a:close/>
              </a:path>
            </a:pathLst>
          </a:custGeom>
          <a:gradFill>
            <a:gsLst>
              <a:gs pos="0">
                <a:srgbClr val="CDA898"/>
              </a:gs>
              <a:gs pos="100000">
                <a:srgbClr val="F6CAB6"/>
              </a:gs>
            </a:gsLst>
            <a:lin ang="10800000" scaled="0"/>
          </a:gra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7565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42" name="Google Shape;742;p6"/>
          <p:cNvSpPr/>
          <p:nvPr/>
        </p:nvSpPr>
        <p:spPr>
          <a:xfrm rot="1988943">
            <a:off x="4411668" y="6196813"/>
            <a:ext cx="239184" cy="285751"/>
          </a:xfrm>
          <a:custGeom>
            <a:rect b="b" l="l" r="r" t="t"/>
            <a:pathLst>
              <a:path extrusionOk="0" h="19" w="16">
                <a:moveTo>
                  <a:pt x="7" y="18"/>
                </a:moveTo>
                <a:cubicBezTo>
                  <a:pt x="8" y="19"/>
                  <a:pt x="8" y="19"/>
                  <a:pt x="9" y="18"/>
                </a:cubicBezTo>
                <a:cubicBezTo>
                  <a:pt x="10" y="18"/>
                  <a:pt x="10" y="18"/>
                  <a:pt x="10" y="17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1" y="0"/>
                  <a:pt x="8" y="0"/>
                </a:cubicBezTo>
                <a:cubicBezTo>
                  <a:pt x="5" y="0"/>
                  <a:pt x="3" y="0"/>
                  <a:pt x="0" y="0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8"/>
                  <a:pt x="7" y="18"/>
                  <a:pt x="7" y="18"/>
                </a:cubicBezTo>
                <a:close/>
              </a:path>
            </a:pathLst>
          </a:custGeom>
          <a:solidFill>
            <a:srgbClr val="002636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7565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43" name="Google Shape;743;p6"/>
          <p:cNvSpPr/>
          <p:nvPr/>
        </p:nvSpPr>
        <p:spPr>
          <a:xfrm rot="5400000">
            <a:off x="4761023" y="3872085"/>
            <a:ext cx="594301" cy="594301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44" name="Google Shape;744;p6"/>
          <p:cNvSpPr/>
          <p:nvPr/>
        </p:nvSpPr>
        <p:spPr>
          <a:xfrm>
            <a:off x="4789949" y="3901011"/>
            <a:ext cx="536448" cy="536448"/>
          </a:xfrm>
          <a:prstGeom prst="ellipse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745" name="Google Shape;745;p6"/>
          <p:cNvGrpSpPr/>
          <p:nvPr/>
        </p:nvGrpSpPr>
        <p:grpSpPr>
          <a:xfrm>
            <a:off x="4919267" y="4025895"/>
            <a:ext cx="277813" cy="286680"/>
            <a:chOff x="4224785" y="1773473"/>
            <a:chExt cx="381476" cy="393651"/>
          </a:xfrm>
        </p:grpSpPr>
        <p:sp>
          <p:nvSpPr>
            <p:cNvPr id="746" name="Google Shape;746;p6"/>
            <p:cNvSpPr/>
            <p:nvPr/>
          </p:nvSpPr>
          <p:spPr>
            <a:xfrm>
              <a:off x="4333778" y="1773473"/>
              <a:ext cx="158852" cy="38264"/>
            </a:xfrm>
            <a:prstGeom prst="rect">
              <a:avLst/>
            </a:pr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47" name="Google Shape;747;p6"/>
            <p:cNvSpPr/>
            <p:nvPr/>
          </p:nvSpPr>
          <p:spPr>
            <a:xfrm>
              <a:off x="4224785" y="1811737"/>
              <a:ext cx="381476" cy="355387"/>
            </a:xfrm>
            <a:custGeom>
              <a:rect b="b" l="l" r="r" t="t"/>
              <a:pathLst>
                <a:path extrusionOk="0" h="519" w="557">
                  <a:moveTo>
                    <a:pt x="525" y="399"/>
                  </a:moveTo>
                  <a:cubicBezTo>
                    <a:pt x="362" y="67"/>
                    <a:pt x="362" y="67"/>
                    <a:pt x="362" y="67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32" y="399"/>
                    <a:pt x="32" y="399"/>
                    <a:pt x="32" y="399"/>
                  </a:cubicBezTo>
                  <a:cubicBezTo>
                    <a:pt x="6" y="460"/>
                    <a:pt x="0" y="519"/>
                    <a:pt x="71" y="519"/>
                  </a:cubicBezTo>
                  <a:cubicBezTo>
                    <a:pt x="485" y="519"/>
                    <a:pt x="485" y="519"/>
                    <a:pt x="485" y="519"/>
                  </a:cubicBezTo>
                  <a:cubicBezTo>
                    <a:pt x="557" y="519"/>
                    <a:pt x="551" y="460"/>
                    <a:pt x="525" y="399"/>
                  </a:cubicBez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48" name="Google Shape;748;p6"/>
            <p:cNvSpPr/>
            <p:nvPr/>
          </p:nvSpPr>
          <p:spPr>
            <a:xfrm>
              <a:off x="4316676" y="1996677"/>
              <a:ext cx="197115" cy="128705"/>
            </a:xfrm>
            <a:custGeom>
              <a:rect b="b" l="l" r="r" t="t"/>
              <a:pathLst>
                <a:path extrusionOk="0" h="188" w="288">
                  <a:moveTo>
                    <a:pt x="281" y="1"/>
                  </a:moveTo>
                  <a:cubicBezTo>
                    <a:pt x="286" y="15"/>
                    <a:pt x="288" y="29"/>
                    <a:pt x="288" y="44"/>
                  </a:cubicBezTo>
                  <a:cubicBezTo>
                    <a:pt x="288" y="124"/>
                    <a:pt x="223" y="188"/>
                    <a:pt x="144" y="188"/>
                  </a:cubicBezTo>
                  <a:cubicBezTo>
                    <a:pt x="65" y="188"/>
                    <a:pt x="0" y="124"/>
                    <a:pt x="0" y="44"/>
                  </a:cubicBezTo>
                  <a:cubicBezTo>
                    <a:pt x="0" y="29"/>
                    <a:pt x="3" y="14"/>
                    <a:pt x="7" y="0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49" name="Google Shape;749;p6"/>
            <p:cNvSpPr/>
            <p:nvPr/>
          </p:nvSpPr>
          <p:spPr>
            <a:xfrm>
              <a:off x="4321314" y="1997257"/>
              <a:ext cx="95949" cy="57685"/>
            </a:xfrm>
            <a:custGeom>
              <a:rect b="b" l="l" r="r" t="t"/>
              <a:pathLst>
                <a:path extrusionOk="0" h="84" w="140">
                  <a:moveTo>
                    <a:pt x="140" y="84"/>
                  </a:moveTo>
                  <a:cubicBezTo>
                    <a:pt x="111" y="35"/>
                    <a:pt x="59" y="3"/>
                    <a:pt x="0" y="0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50" name="Google Shape;750;p6"/>
            <p:cNvSpPr/>
            <p:nvPr/>
          </p:nvSpPr>
          <p:spPr>
            <a:xfrm>
              <a:off x="4400739" y="1997257"/>
              <a:ext cx="108413" cy="127545"/>
            </a:xfrm>
            <a:custGeom>
              <a:rect b="b" l="l" r="r" t="t"/>
              <a:pathLst>
                <a:path extrusionOk="0" h="186" w="158">
                  <a:moveTo>
                    <a:pt x="158" y="0"/>
                  </a:moveTo>
                  <a:cubicBezTo>
                    <a:pt x="70" y="8"/>
                    <a:pt x="0" y="82"/>
                    <a:pt x="0" y="172"/>
                  </a:cubicBezTo>
                  <a:cubicBezTo>
                    <a:pt x="0" y="177"/>
                    <a:pt x="0" y="181"/>
                    <a:pt x="0" y="186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51" name="Google Shape;751;p6"/>
            <p:cNvSpPr/>
            <p:nvPr/>
          </p:nvSpPr>
          <p:spPr>
            <a:xfrm>
              <a:off x="4369433" y="1928267"/>
              <a:ext cx="91021" cy="84064"/>
            </a:xfrm>
            <a:custGeom>
              <a:rect b="b" l="l" r="r" t="t"/>
              <a:pathLst>
                <a:path extrusionOk="0" h="123" w="133">
                  <a:moveTo>
                    <a:pt x="0" y="119"/>
                  </a:moveTo>
                  <a:cubicBezTo>
                    <a:pt x="7" y="47"/>
                    <a:pt x="56" y="0"/>
                    <a:pt x="67" y="0"/>
                  </a:cubicBezTo>
                  <a:cubicBezTo>
                    <a:pt x="78" y="0"/>
                    <a:pt x="120" y="51"/>
                    <a:pt x="133" y="123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752" name="Google Shape;752;p6"/>
          <p:cNvSpPr/>
          <p:nvPr/>
        </p:nvSpPr>
        <p:spPr>
          <a:xfrm rot="-5400000">
            <a:off x="6629830" y="3732301"/>
            <a:ext cx="594301" cy="594301"/>
          </a:xfrm>
          <a:prstGeom prst="teardrop">
            <a:avLst>
              <a:gd fmla="val 10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53" name="Google Shape;753;p6"/>
          <p:cNvSpPr/>
          <p:nvPr/>
        </p:nvSpPr>
        <p:spPr>
          <a:xfrm>
            <a:off x="6658756" y="3761227"/>
            <a:ext cx="536448" cy="536448"/>
          </a:xfrm>
          <a:prstGeom prst="ellipse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54" name="Google Shape;754;p6"/>
          <p:cNvSpPr/>
          <p:nvPr/>
        </p:nvSpPr>
        <p:spPr>
          <a:xfrm>
            <a:off x="8039214" y="3839132"/>
            <a:ext cx="3164814" cy="1027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Right to Opportunities</a:t>
            </a:r>
            <a:endParaRPr/>
          </a:p>
          <a:p>
            <a:pPr indent="0" lvl="0" mar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People residing primarily in slums and from poor families are not aware of opportunities that lie which they can use to run their daily households</a:t>
            </a:r>
            <a:endParaRPr/>
          </a:p>
        </p:txBody>
      </p:sp>
      <p:grpSp>
        <p:nvGrpSpPr>
          <p:cNvPr id="755" name="Google Shape;755;p6"/>
          <p:cNvGrpSpPr/>
          <p:nvPr/>
        </p:nvGrpSpPr>
        <p:grpSpPr>
          <a:xfrm>
            <a:off x="6816191" y="3863673"/>
            <a:ext cx="221579" cy="331557"/>
            <a:chOff x="1068574" y="2664703"/>
            <a:chExt cx="461594" cy="690703"/>
          </a:xfrm>
        </p:grpSpPr>
        <p:sp>
          <p:nvSpPr>
            <p:cNvPr id="756" name="Google Shape;756;p6"/>
            <p:cNvSpPr/>
            <p:nvPr/>
          </p:nvSpPr>
          <p:spPr>
            <a:xfrm>
              <a:off x="1100219" y="2741495"/>
              <a:ext cx="422776" cy="467501"/>
            </a:xfrm>
            <a:custGeom>
              <a:rect b="b" l="l" r="r" t="t"/>
              <a:pathLst>
                <a:path extrusionOk="0" h="469" w="424">
                  <a:moveTo>
                    <a:pt x="49" y="469"/>
                  </a:moveTo>
                  <a:cubicBezTo>
                    <a:pt x="88" y="369"/>
                    <a:pt x="0" y="313"/>
                    <a:pt x="0" y="202"/>
                  </a:cubicBezTo>
                  <a:cubicBezTo>
                    <a:pt x="0" y="91"/>
                    <a:pt x="110" y="0"/>
                    <a:pt x="226" y="0"/>
                  </a:cubicBezTo>
                  <a:cubicBezTo>
                    <a:pt x="270" y="0"/>
                    <a:pt x="312" y="26"/>
                    <a:pt x="306" y="55"/>
                  </a:cubicBezTo>
                  <a:cubicBezTo>
                    <a:pt x="329" y="68"/>
                    <a:pt x="403" y="119"/>
                    <a:pt x="424" y="173"/>
                  </a:cubicBezTo>
                  <a:cubicBezTo>
                    <a:pt x="388" y="193"/>
                    <a:pt x="388" y="193"/>
                    <a:pt x="388" y="193"/>
                  </a:cubicBezTo>
                  <a:cubicBezTo>
                    <a:pt x="388" y="193"/>
                    <a:pt x="364" y="227"/>
                    <a:pt x="354" y="222"/>
                  </a:cubicBezTo>
                  <a:cubicBezTo>
                    <a:pt x="344" y="218"/>
                    <a:pt x="312" y="199"/>
                    <a:pt x="298" y="199"/>
                  </a:cubicBezTo>
                  <a:cubicBezTo>
                    <a:pt x="283" y="199"/>
                    <a:pt x="278" y="210"/>
                    <a:pt x="245" y="210"/>
                  </a:cubicBezTo>
                  <a:cubicBezTo>
                    <a:pt x="235" y="210"/>
                    <a:pt x="214" y="212"/>
                    <a:pt x="214" y="212"/>
                  </a:cubicBezTo>
                  <a:cubicBezTo>
                    <a:pt x="214" y="212"/>
                    <a:pt x="356" y="376"/>
                    <a:pt x="356" y="469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57" name="Google Shape;757;p6"/>
            <p:cNvSpPr/>
            <p:nvPr/>
          </p:nvSpPr>
          <p:spPr>
            <a:xfrm>
              <a:off x="1228909" y="2664703"/>
              <a:ext cx="94935" cy="98732"/>
            </a:xfrm>
            <a:custGeom>
              <a:rect b="b" l="l" r="r" t="t"/>
              <a:pathLst>
                <a:path extrusionOk="0" h="99" w="95">
                  <a:moveTo>
                    <a:pt x="0" y="99"/>
                  </a:moveTo>
                  <a:cubicBezTo>
                    <a:pt x="0" y="99"/>
                    <a:pt x="18" y="5"/>
                    <a:pt x="92" y="0"/>
                  </a:cubicBezTo>
                  <a:cubicBezTo>
                    <a:pt x="95" y="28"/>
                    <a:pt x="92" y="77"/>
                    <a:pt x="92" y="77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58" name="Google Shape;758;p6"/>
            <p:cNvSpPr/>
            <p:nvPr/>
          </p:nvSpPr>
          <p:spPr>
            <a:xfrm>
              <a:off x="1091359" y="3208996"/>
              <a:ext cx="415603" cy="69619"/>
            </a:xfrm>
            <a:custGeom>
              <a:rect b="b" l="l" r="r" t="t"/>
              <a:pathLst>
                <a:path extrusionOk="0" h="70" w="417">
                  <a:moveTo>
                    <a:pt x="35" y="70"/>
                  </a:moveTo>
                  <a:cubicBezTo>
                    <a:pt x="16" y="70"/>
                    <a:pt x="0" y="55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401" y="0"/>
                    <a:pt x="417" y="15"/>
                    <a:pt x="417" y="35"/>
                  </a:cubicBezTo>
                  <a:cubicBezTo>
                    <a:pt x="417" y="55"/>
                    <a:pt x="401" y="70"/>
                    <a:pt x="381" y="70"/>
                  </a:cubicBezTo>
                  <a:lnTo>
                    <a:pt x="35" y="7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59" name="Google Shape;759;p6"/>
            <p:cNvSpPr/>
            <p:nvPr/>
          </p:nvSpPr>
          <p:spPr>
            <a:xfrm>
              <a:off x="1068574" y="3278614"/>
              <a:ext cx="461594" cy="76792"/>
            </a:xfrm>
            <a:custGeom>
              <a:rect b="b" l="l" r="r" t="t"/>
              <a:pathLst>
                <a:path extrusionOk="0" h="77" w="463">
                  <a:moveTo>
                    <a:pt x="38" y="77"/>
                  </a:moveTo>
                  <a:cubicBezTo>
                    <a:pt x="17" y="77"/>
                    <a:pt x="0" y="60"/>
                    <a:pt x="0" y="39"/>
                  </a:cubicBezTo>
                  <a:cubicBezTo>
                    <a:pt x="0" y="18"/>
                    <a:pt x="17" y="0"/>
                    <a:pt x="38" y="0"/>
                  </a:cubicBezTo>
                  <a:cubicBezTo>
                    <a:pt x="425" y="0"/>
                    <a:pt x="425" y="0"/>
                    <a:pt x="425" y="0"/>
                  </a:cubicBezTo>
                  <a:cubicBezTo>
                    <a:pt x="446" y="0"/>
                    <a:pt x="463" y="18"/>
                    <a:pt x="463" y="39"/>
                  </a:cubicBezTo>
                  <a:cubicBezTo>
                    <a:pt x="463" y="60"/>
                    <a:pt x="446" y="77"/>
                    <a:pt x="425" y="77"/>
                  </a:cubicBezTo>
                  <a:lnTo>
                    <a:pt x="38" y="77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760" name="Google Shape;760;p6"/>
          <p:cNvSpPr/>
          <p:nvPr/>
        </p:nvSpPr>
        <p:spPr>
          <a:xfrm>
            <a:off x="7329120" y="3761007"/>
            <a:ext cx="570669" cy="547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761" name="Google Shape;761;p6"/>
          <p:cNvSpPr/>
          <p:nvPr/>
        </p:nvSpPr>
        <p:spPr>
          <a:xfrm>
            <a:off x="945932" y="3970538"/>
            <a:ext cx="2956864" cy="1027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Right to Education</a:t>
            </a:r>
            <a:endParaRPr/>
          </a:p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accen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Children from slums and unprivileged backgrounds face multiple difficulties to get basic quality education</a:t>
            </a:r>
            <a:endParaRPr/>
          </a:p>
        </p:txBody>
      </p:sp>
      <p:sp>
        <p:nvSpPr>
          <p:cNvPr id="762" name="Google Shape;762;p6"/>
          <p:cNvSpPr/>
          <p:nvPr/>
        </p:nvSpPr>
        <p:spPr>
          <a:xfrm>
            <a:off x="4070461" y="3882037"/>
            <a:ext cx="570669" cy="547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763" name="Google Shape;763;p6"/>
          <p:cNvSpPr/>
          <p:nvPr/>
        </p:nvSpPr>
        <p:spPr>
          <a:xfrm rot="5400000">
            <a:off x="6194447" y="1672728"/>
            <a:ext cx="594301" cy="594301"/>
          </a:xfrm>
          <a:prstGeom prst="teardrop">
            <a:avLst>
              <a:gd fmla="val 10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64" name="Google Shape;764;p6"/>
          <p:cNvSpPr/>
          <p:nvPr/>
        </p:nvSpPr>
        <p:spPr>
          <a:xfrm>
            <a:off x="6223373" y="1701654"/>
            <a:ext cx="536448" cy="536448"/>
          </a:xfrm>
          <a:prstGeom prst="ellipse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765" name="Google Shape;765;p6"/>
          <p:cNvGrpSpPr/>
          <p:nvPr/>
        </p:nvGrpSpPr>
        <p:grpSpPr>
          <a:xfrm>
            <a:off x="6300916" y="1790282"/>
            <a:ext cx="381363" cy="359192"/>
            <a:chOff x="3898919" y="1776431"/>
            <a:chExt cx="610600" cy="575104"/>
          </a:xfrm>
        </p:grpSpPr>
        <p:sp>
          <p:nvSpPr>
            <p:cNvPr id="766" name="Google Shape;766;p6"/>
            <p:cNvSpPr/>
            <p:nvPr/>
          </p:nvSpPr>
          <p:spPr>
            <a:xfrm>
              <a:off x="3898919" y="1980442"/>
              <a:ext cx="610600" cy="166723"/>
            </a:xfrm>
            <a:custGeom>
              <a:rect b="b" l="l" r="r" t="t"/>
              <a:pathLst>
                <a:path extrusionOk="0" h="197" w="721">
                  <a:moveTo>
                    <a:pt x="624" y="166"/>
                  </a:moveTo>
                  <a:cubicBezTo>
                    <a:pt x="558" y="185"/>
                    <a:pt x="465" y="197"/>
                    <a:pt x="360" y="197"/>
                  </a:cubicBezTo>
                  <a:cubicBezTo>
                    <a:pt x="161" y="197"/>
                    <a:pt x="0" y="153"/>
                    <a:pt x="0" y="99"/>
                  </a:cubicBezTo>
                  <a:cubicBezTo>
                    <a:pt x="0" y="44"/>
                    <a:pt x="161" y="0"/>
                    <a:pt x="360" y="0"/>
                  </a:cubicBezTo>
                  <a:cubicBezTo>
                    <a:pt x="559" y="0"/>
                    <a:pt x="721" y="44"/>
                    <a:pt x="721" y="99"/>
                  </a:cubicBezTo>
                  <a:cubicBezTo>
                    <a:pt x="721" y="117"/>
                    <a:pt x="702" y="135"/>
                    <a:pt x="669" y="149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67" name="Google Shape;767;p6"/>
            <p:cNvSpPr/>
            <p:nvPr/>
          </p:nvSpPr>
          <p:spPr>
            <a:xfrm>
              <a:off x="4031222" y="1776431"/>
              <a:ext cx="365715" cy="575104"/>
            </a:xfrm>
            <a:custGeom>
              <a:rect b="b" l="l" r="r" t="t"/>
              <a:pathLst>
                <a:path extrusionOk="0" h="679" w="432">
                  <a:moveTo>
                    <a:pt x="26" y="494"/>
                  </a:moveTo>
                  <a:cubicBezTo>
                    <a:pt x="45" y="434"/>
                    <a:pt x="77" y="363"/>
                    <a:pt x="119" y="290"/>
                  </a:cubicBezTo>
                  <a:cubicBezTo>
                    <a:pt x="219" y="118"/>
                    <a:pt x="338" y="0"/>
                    <a:pt x="385" y="28"/>
                  </a:cubicBezTo>
                  <a:cubicBezTo>
                    <a:pt x="432" y="55"/>
                    <a:pt x="389" y="217"/>
                    <a:pt x="290" y="389"/>
                  </a:cubicBezTo>
                  <a:cubicBezTo>
                    <a:pt x="190" y="561"/>
                    <a:pt x="71" y="679"/>
                    <a:pt x="24" y="652"/>
                  </a:cubicBezTo>
                  <a:cubicBezTo>
                    <a:pt x="2" y="639"/>
                    <a:pt x="0" y="598"/>
                    <a:pt x="13" y="540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68" name="Google Shape;768;p6"/>
            <p:cNvSpPr/>
            <p:nvPr/>
          </p:nvSpPr>
          <p:spPr>
            <a:xfrm>
              <a:off x="4011502" y="1790055"/>
              <a:ext cx="385434" cy="561480"/>
            </a:xfrm>
            <a:custGeom>
              <a:rect b="b" l="l" r="r" t="t"/>
              <a:pathLst>
                <a:path extrusionOk="0" h="663" w="455">
                  <a:moveTo>
                    <a:pt x="173" y="81"/>
                  </a:moveTo>
                  <a:cubicBezTo>
                    <a:pt x="218" y="128"/>
                    <a:pt x="267" y="196"/>
                    <a:pt x="313" y="274"/>
                  </a:cubicBezTo>
                  <a:cubicBezTo>
                    <a:pt x="412" y="447"/>
                    <a:pt x="455" y="609"/>
                    <a:pt x="408" y="636"/>
                  </a:cubicBezTo>
                  <a:cubicBezTo>
                    <a:pt x="361" y="663"/>
                    <a:pt x="242" y="545"/>
                    <a:pt x="142" y="373"/>
                  </a:cubicBezTo>
                  <a:cubicBezTo>
                    <a:pt x="43" y="201"/>
                    <a:pt x="0" y="39"/>
                    <a:pt x="47" y="12"/>
                  </a:cubicBezTo>
                  <a:cubicBezTo>
                    <a:pt x="67" y="0"/>
                    <a:pt x="100" y="14"/>
                    <a:pt x="138" y="48"/>
                  </a:cubicBez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69" name="Google Shape;769;p6"/>
            <p:cNvSpPr/>
            <p:nvPr/>
          </p:nvSpPr>
          <p:spPr>
            <a:xfrm>
              <a:off x="4426696" y="2094100"/>
              <a:ext cx="40516" cy="40516"/>
            </a:xfrm>
            <a:prstGeom prst="ellipse">
              <a:avLst/>
            </a:pr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70" name="Google Shape;770;p6"/>
            <p:cNvSpPr/>
            <p:nvPr/>
          </p:nvSpPr>
          <p:spPr>
            <a:xfrm>
              <a:off x="4026920" y="2193776"/>
              <a:ext cx="40516" cy="40874"/>
            </a:xfrm>
            <a:prstGeom prst="ellipse">
              <a:avLst/>
            </a:pr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71" name="Google Shape;771;p6"/>
            <p:cNvSpPr/>
            <p:nvPr/>
          </p:nvSpPr>
          <p:spPr>
            <a:xfrm>
              <a:off x="4123367" y="1823758"/>
              <a:ext cx="40516" cy="40516"/>
            </a:xfrm>
            <a:custGeom>
              <a:rect b="b" l="l" r="r" t="t"/>
              <a:pathLst>
                <a:path extrusionOk="0" h="48" w="48">
                  <a:moveTo>
                    <a:pt x="48" y="24"/>
                  </a:moveTo>
                  <a:cubicBezTo>
                    <a:pt x="48" y="31"/>
                    <a:pt x="45" y="37"/>
                    <a:pt x="40" y="42"/>
                  </a:cubicBezTo>
                  <a:cubicBezTo>
                    <a:pt x="36" y="46"/>
                    <a:pt x="30" y="48"/>
                    <a:pt x="24" y="48"/>
                  </a:cubicBez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772" name="Google Shape;772;p6"/>
          <p:cNvSpPr/>
          <p:nvPr/>
        </p:nvSpPr>
        <p:spPr>
          <a:xfrm>
            <a:off x="1818290" y="1770831"/>
            <a:ext cx="3567726" cy="82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Right to freedom of work</a:t>
            </a:r>
            <a:endParaRPr/>
          </a:p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accent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People (especially women) are often victims of marital abuse with no freedom to work and help sustain the family</a:t>
            </a:r>
            <a:endParaRPr/>
          </a:p>
        </p:txBody>
      </p:sp>
      <p:sp>
        <p:nvSpPr>
          <p:cNvPr id="773" name="Google Shape;773;p6"/>
          <p:cNvSpPr/>
          <p:nvPr/>
        </p:nvSpPr>
        <p:spPr>
          <a:xfrm>
            <a:off x="5553681" y="1682331"/>
            <a:ext cx="570669" cy="547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grpSp>
        <p:nvGrpSpPr>
          <p:cNvPr id="774" name="Google Shape;774;p6"/>
          <p:cNvGrpSpPr/>
          <p:nvPr/>
        </p:nvGrpSpPr>
        <p:grpSpPr>
          <a:xfrm>
            <a:off x="6075134" y="2262410"/>
            <a:ext cx="1278090" cy="1469890"/>
            <a:chOff x="4556351" y="1286904"/>
            <a:chExt cx="958568" cy="1102417"/>
          </a:xfrm>
        </p:grpSpPr>
        <p:sp>
          <p:nvSpPr>
            <p:cNvPr id="775" name="Google Shape;775;p6"/>
            <p:cNvSpPr/>
            <p:nvPr/>
          </p:nvSpPr>
          <p:spPr>
            <a:xfrm rot="1988943">
              <a:off x="5129896" y="1444017"/>
              <a:ext cx="123825" cy="992188"/>
            </a:xfrm>
            <a:prstGeom prst="rect">
              <a:avLst/>
            </a:prstGeom>
            <a:solidFill>
              <a:srgbClr val="0F7F70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76" name="Google Shape;776;p6"/>
            <p:cNvSpPr/>
            <p:nvPr/>
          </p:nvSpPr>
          <p:spPr>
            <a:xfrm rot="1988943">
              <a:off x="4912474" y="1342453"/>
              <a:ext cx="247650" cy="9921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77" name="Google Shape;777;p6"/>
            <p:cNvSpPr/>
            <p:nvPr/>
          </p:nvSpPr>
          <p:spPr>
            <a:xfrm rot="1988943">
              <a:off x="4817419" y="1240454"/>
              <a:ext cx="125413" cy="992188"/>
            </a:xfrm>
            <a:prstGeom prst="rect">
              <a:avLst/>
            </a:prstGeom>
            <a:solidFill>
              <a:srgbClr val="53EAD4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57565A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778" name="Google Shape;778;p6"/>
          <p:cNvSpPr/>
          <p:nvPr/>
        </p:nvSpPr>
        <p:spPr>
          <a:xfrm rot="1988943">
            <a:off x="7152516" y="1571918"/>
            <a:ext cx="660400" cy="497417"/>
          </a:xfrm>
          <a:custGeom>
            <a:rect b="b" l="l" r="r" t="t"/>
            <a:pathLst>
              <a:path extrusionOk="0" h="33" w="44">
                <a:moveTo>
                  <a:pt x="32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6"/>
                  <a:pt x="0" y="12"/>
                </a:cubicBezTo>
                <a:cubicBezTo>
                  <a:pt x="0" y="33"/>
                  <a:pt x="0" y="33"/>
                  <a:pt x="0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6"/>
                  <a:pt x="38" y="0"/>
                  <a:pt x="32" y="0"/>
                </a:cubicBezTo>
                <a:close/>
              </a:path>
            </a:pathLst>
          </a:custGeom>
          <a:gradFill>
            <a:gsLst>
              <a:gs pos="0">
                <a:srgbClr val="CA98A4"/>
              </a:gs>
              <a:gs pos="100000">
                <a:srgbClr val="F2B7C4"/>
              </a:gs>
            </a:gsLst>
            <a:lin ang="10800000" scaled="0"/>
          </a:gra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7565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79" name="Google Shape;779;p6"/>
          <p:cNvSpPr/>
          <p:nvPr/>
        </p:nvSpPr>
        <p:spPr>
          <a:xfrm rot="1988943">
            <a:off x="6881097" y="1988553"/>
            <a:ext cx="660400" cy="495300"/>
          </a:xfrm>
          <a:prstGeom prst="rect">
            <a:avLst/>
          </a:prstGeom>
          <a:gradFill>
            <a:gsLst>
              <a:gs pos="0">
                <a:srgbClr val="4B4B4B"/>
              </a:gs>
              <a:gs pos="50000">
                <a:srgbClr val="6C6C6C"/>
              </a:gs>
              <a:gs pos="100000">
                <a:srgbClr val="828282"/>
              </a:gs>
            </a:gsLst>
            <a:lin ang="10800000" scaled="0"/>
          </a:gra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7565A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80" name="Google Shape;780;p6"/>
          <p:cNvSpPr txBox="1"/>
          <p:nvPr/>
        </p:nvSpPr>
        <p:spPr>
          <a:xfrm>
            <a:off x="2996550" y="399025"/>
            <a:ext cx="6198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4000"/>
              <a:buFont typeface="Roboto Condensed"/>
              <a:buNone/>
            </a:pPr>
            <a:r>
              <a:rPr b="1" lang="en-US" sz="40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Need</a:t>
            </a:r>
            <a:endParaRPr sz="16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845" l="0" r="0" t="0"/>
          <a:stretch/>
        </p:blipFill>
        <p:spPr>
          <a:xfrm>
            <a:off x="-13816" y="-1"/>
            <a:ext cx="12205816" cy="6863256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5"/>
          <p:cNvSpPr txBox="1"/>
          <p:nvPr/>
        </p:nvSpPr>
        <p:spPr>
          <a:xfrm>
            <a:off x="0" y="3631601"/>
            <a:ext cx="12192002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0">
                <a:solidFill>
                  <a:srgbClr val="CCE6F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5.2 million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CCE6F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(42% of Mumbai population live in Slums)</a:t>
            </a:r>
            <a:endParaRPr b="1" sz="4400">
              <a:solidFill>
                <a:srgbClr val="CCE6F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88" name="Google Shape;788;p5"/>
          <p:cNvSpPr txBox="1"/>
          <p:nvPr/>
        </p:nvSpPr>
        <p:spPr>
          <a:xfrm>
            <a:off x="3615558" y="0"/>
            <a:ext cx="857644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Photo Source: https://www.telegraph.co.uk/news/picturegalleries/worldnews/4248924/Indias-real-life-slumdogs.html?image=6</a:t>
            </a:r>
            <a:endParaRPr sz="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"/>
          <p:cNvSpPr txBox="1"/>
          <p:nvPr/>
        </p:nvSpPr>
        <p:spPr>
          <a:xfrm>
            <a:off x="2996579" y="3090446"/>
            <a:ext cx="619884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4400"/>
              <a:buFont typeface="Roboto Condensed"/>
              <a:buNone/>
            </a:pPr>
            <a:r>
              <a:rPr b="1" lang="en-US" sz="44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What we do</a:t>
            </a:r>
            <a:endParaRPr sz="1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95" name="Google Shape;795;p7"/>
          <p:cNvSpPr/>
          <p:nvPr/>
        </p:nvSpPr>
        <p:spPr>
          <a:xfrm>
            <a:off x="-21021" y="0"/>
            <a:ext cx="4067504" cy="406750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Condensed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96" name="Google Shape;796;p7"/>
          <p:cNvSpPr/>
          <p:nvPr/>
        </p:nvSpPr>
        <p:spPr>
          <a:xfrm rot="10800000">
            <a:off x="8145518" y="2811518"/>
            <a:ext cx="4046482" cy="4046482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Condensed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4233" l="0" r="0" t="24234"/>
          <a:stretch/>
        </p:blipFill>
        <p:spPr>
          <a:xfrm>
            <a:off x="0" y="0"/>
            <a:ext cx="12192000" cy="35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8"/>
          <p:cNvSpPr/>
          <p:nvPr/>
        </p:nvSpPr>
        <p:spPr>
          <a:xfrm>
            <a:off x="476474" y="3214703"/>
            <a:ext cx="4988791" cy="2523067"/>
          </a:xfrm>
          <a:prstGeom prst="roundRect">
            <a:avLst>
              <a:gd fmla="val 4586" name="adj"/>
            </a:avLst>
          </a:prstGeom>
          <a:solidFill>
            <a:srgbClr val="344E89"/>
          </a:solidFill>
          <a:ln cap="flat" cmpd="sng" w="9525">
            <a:solidFill>
              <a:srgbClr val="1A5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Condensed"/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03" name="Google Shape;803;p8"/>
          <p:cNvSpPr txBox="1"/>
          <p:nvPr/>
        </p:nvSpPr>
        <p:spPr>
          <a:xfrm>
            <a:off x="544719" y="3421815"/>
            <a:ext cx="4920546" cy="21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Condensed"/>
              <a:buNone/>
            </a:pPr>
            <a:r>
              <a:rPr b="1" lang="en-US" sz="28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OUR APPROACH</a:t>
            </a:r>
            <a:endParaRPr sz="2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</a:pPr>
            <a:r>
              <a:rPr i="1" lang="en-US" sz="2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Janjagruti Vidyarthi Sangh runs various programs to empower the community and solve their problems and ensure their sustainability</a:t>
            </a:r>
            <a:endParaRPr i="1" sz="20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04" name="Google Shape;804;p8"/>
          <p:cNvSpPr txBox="1"/>
          <p:nvPr/>
        </p:nvSpPr>
        <p:spPr>
          <a:xfrm>
            <a:off x="5654272" y="4878527"/>
            <a:ext cx="174120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AA96"/>
              </a:buClr>
              <a:buSzPts val="1800"/>
              <a:buFont typeface="Roboto Condensed"/>
              <a:buNone/>
            </a:pPr>
            <a:r>
              <a:rPr b="1" lang="en-US" sz="1800">
                <a:solidFill>
                  <a:srgbClr val="15AA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EDUCATION</a:t>
            </a:r>
            <a:endParaRPr b="1" sz="1800">
              <a:solidFill>
                <a:srgbClr val="15AA9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05" name="Google Shape;805;p8"/>
          <p:cNvSpPr txBox="1"/>
          <p:nvPr/>
        </p:nvSpPr>
        <p:spPr>
          <a:xfrm>
            <a:off x="7552500" y="4724638"/>
            <a:ext cx="2124917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19B14"/>
              </a:buClr>
              <a:buSzPts val="1800"/>
              <a:buFont typeface="Roboto Condensed"/>
              <a:buNone/>
            </a:pPr>
            <a:r>
              <a:rPr b="1" lang="en-US" sz="1800">
                <a:solidFill>
                  <a:srgbClr val="F19B1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COMMUNITY DEVELOPMENT</a:t>
            </a:r>
            <a:endParaRPr/>
          </a:p>
        </p:txBody>
      </p:sp>
      <p:sp>
        <p:nvSpPr>
          <p:cNvPr id="806" name="Google Shape;806;p8"/>
          <p:cNvSpPr txBox="1"/>
          <p:nvPr/>
        </p:nvSpPr>
        <p:spPr>
          <a:xfrm>
            <a:off x="9834446" y="4878527"/>
            <a:ext cx="196890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BB955"/>
              </a:buClr>
              <a:buSzPts val="1800"/>
              <a:buFont typeface="Roboto Condensed"/>
              <a:buNone/>
            </a:pPr>
            <a:r>
              <a:rPr b="1" lang="en-US" sz="1800">
                <a:solidFill>
                  <a:srgbClr val="9BB955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HEALTHCARE</a:t>
            </a:r>
            <a:endParaRPr b="1" sz="1800">
              <a:solidFill>
                <a:srgbClr val="9BB955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07" name="Google Shape;807;p8"/>
          <p:cNvCxnSpPr/>
          <p:nvPr/>
        </p:nvCxnSpPr>
        <p:spPr>
          <a:xfrm>
            <a:off x="7473986" y="4759680"/>
            <a:ext cx="0" cy="63776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8" name="Google Shape;808;p8"/>
          <p:cNvCxnSpPr/>
          <p:nvPr/>
        </p:nvCxnSpPr>
        <p:spPr>
          <a:xfrm>
            <a:off x="9755931" y="4759680"/>
            <a:ext cx="0" cy="63776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9" name="Google Shape;809;p8"/>
          <p:cNvSpPr txBox="1"/>
          <p:nvPr/>
        </p:nvSpPr>
        <p:spPr>
          <a:xfrm>
            <a:off x="6274329" y="4091185"/>
            <a:ext cx="49089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AREAS IN WHICH WE OPERATE</a:t>
            </a:r>
            <a:endParaRPr/>
          </a:p>
        </p:txBody>
      </p:sp>
      <p:cxnSp>
        <p:nvCxnSpPr>
          <p:cNvPr id="810" name="Google Shape;810;p8"/>
          <p:cNvCxnSpPr/>
          <p:nvPr/>
        </p:nvCxnSpPr>
        <p:spPr>
          <a:xfrm>
            <a:off x="5654272" y="4561128"/>
            <a:ext cx="6149074" cy="0"/>
          </a:xfrm>
          <a:prstGeom prst="straightConnector1">
            <a:avLst/>
          </a:prstGeom>
          <a:noFill/>
          <a:ln cap="flat" cmpd="sng" w="19050">
            <a:solidFill>
              <a:srgbClr val="1E7A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1" name="Google Shape;811;p8"/>
          <p:cNvSpPr txBox="1"/>
          <p:nvPr/>
        </p:nvSpPr>
        <p:spPr>
          <a:xfrm>
            <a:off x="6095999" y="5833567"/>
            <a:ext cx="2428239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Font typeface="Roboto Condensed"/>
              <a:buNone/>
            </a:pPr>
            <a:r>
              <a:rPr b="1" lang="en-US" sz="1800">
                <a:solidFill>
                  <a:srgbClr val="B45F0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SKILL DEVELOPMENT </a:t>
            </a:r>
            <a:endParaRPr b="1" sz="1800">
              <a:solidFill>
                <a:srgbClr val="B45F0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12" name="Google Shape;812;p8"/>
          <p:cNvSpPr txBox="1"/>
          <p:nvPr/>
        </p:nvSpPr>
        <p:spPr>
          <a:xfrm>
            <a:off x="8728808" y="5822358"/>
            <a:ext cx="2680869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Roboto Condensed"/>
              <a:buNone/>
            </a:pPr>
            <a:r>
              <a:rPr b="1" lang="en-US" sz="1800">
                <a:solidFill>
                  <a:srgbClr val="0070C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RAIN WATER HARVESTING</a:t>
            </a:r>
            <a:endParaRPr b="1" sz="1800">
              <a:solidFill>
                <a:srgbClr val="0070C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13" name="Google Shape;813;p8"/>
          <p:cNvCxnSpPr/>
          <p:nvPr/>
        </p:nvCxnSpPr>
        <p:spPr>
          <a:xfrm>
            <a:off x="8546891" y="5592800"/>
            <a:ext cx="0" cy="63776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9"/>
          <p:cNvPicPr preferRelativeResize="0"/>
          <p:nvPr/>
        </p:nvPicPr>
        <p:blipFill rotWithShape="1">
          <a:blip r:embed="rId3">
            <a:alphaModFix/>
          </a:blip>
          <a:srcRect b="8740" l="4165" r="15499" t="17333"/>
          <a:stretch/>
        </p:blipFill>
        <p:spPr>
          <a:xfrm>
            <a:off x="91440" y="0"/>
            <a:ext cx="12100560" cy="671576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9"/>
          <p:cNvSpPr/>
          <p:nvPr/>
        </p:nvSpPr>
        <p:spPr>
          <a:xfrm>
            <a:off x="5974080" y="3465512"/>
            <a:ext cx="2214880" cy="2081847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B875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0" name="Google Shape;820;p9"/>
          <p:cNvSpPr txBox="1"/>
          <p:nvPr/>
        </p:nvSpPr>
        <p:spPr>
          <a:xfrm>
            <a:off x="6096000" y="3749040"/>
            <a:ext cx="194056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Skill Development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480 Trainees/year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0"/>
          <p:cNvSpPr txBox="1"/>
          <p:nvPr/>
        </p:nvSpPr>
        <p:spPr>
          <a:xfrm>
            <a:off x="452582" y="190556"/>
            <a:ext cx="11453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Current Project on Child Rights, Education, De-addiction supported by Child Rights and You</a:t>
            </a:r>
            <a:endParaRPr/>
          </a:p>
        </p:txBody>
      </p:sp>
      <p:sp>
        <p:nvSpPr>
          <p:cNvPr id="827" name="Google Shape;827;p10"/>
          <p:cNvSpPr/>
          <p:nvPr/>
        </p:nvSpPr>
        <p:spPr>
          <a:xfrm>
            <a:off x="-21020" y="0"/>
            <a:ext cx="713748" cy="224536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8" name="Google Shape;828;p10"/>
          <p:cNvSpPr/>
          <p:nvPr/>
        </p:nvSpPr>
        <p:spPr>
          <a:xfrm rot="10800000">
            <a:off x="9997440" y="4810392"/>
            <a:ext cx="2194560" cy="2139047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9" name="Google Shape;829;p10"/>
          <p:cNvSpPr txBox="1"/>
          <p:nvPr/>
        </p:nvSpPr>
        <p:spPr>
          <a:xfrm>
            <a:off x="1524000" y="1673467"/>
            <a:ext cx="9784080" cy="2139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0B539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FOCUS ON EDUCATION &amp;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0B5394"/>
                </a:solidFill>
                <a:latin typeface="Arial Rounded"/>
                <a:ea typeface="Arial Rounded"/>
                <a:cs typeface="Arial Rounded"/>
                <a:sym typeface="Arial Rounded"/>
              </a:rPr>
              <a:t>DE-ADDICTION CHALLENGES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0B5394"/>
                </a:solidFill>
                <a:latin typeface="Arial Rounded"/>
                <a:ea typeface="Arial Rounded"/>
                <a:cs typeface="Arial Rounded"/>
                <a:sym typeface="Arial Rounded"/>
              </a:rPr>
              <a:t>IN SLUMS OF MUMBAI”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0B539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830" name="Google Shape;83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964925"/>
            <a:ext cx="3954349" cy="274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5550" y="4044550"/>
            <a:ext cx="4325002" cy="258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1"/>
          <p:cNvSpPr/>
          <p:nvPr/>
        </p:nvSpPr>
        <p:spPr>
          <a:xfrm>
            <a:off x="-21020" y="0"/>
            <a:ext cx="1488314" cy="1616148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38" name="Google Shape;838;p11"/>
          <p:cNvSpPr/>
          <p:nvPr/>
        </p:nvSpPr>
        <p:spPr>
          <a:xfrm rot="10800000">
            <a:off x="10404062" y="5323986"/>
            <a:ext cx="1787938" cy="153401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39" name="Google Shape;839;p11"/>
          <p:cNvSpPr txBox="1"/>
          <p:nvPr/>
        </p:nvSpPr>
        <p:spPr>
          <a:xfrm>
            <a:off x="654100" y="1616150"/>
            <a:ext cx="104994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2500" lnSpcReduction="10000"/>
          </a:bodyPr>
          <a:lstStyle/>
          <a:p>
            <a:pPr indent="-470058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JVS is working in two areas in M-East Ward, Mankhurd mainly Chikuwadi and Mandala, in these areas JVS is working with total 1000 houses and 2099 children. </a:t>
            </a:r>
            <a:endParaRPr/>
          </a:p>
          <a:p>
            <a:pPr indent="-470058" lvl="0" marL="457200" marR="0" rtl="0" algn="just">
              <a:lnSpc>
                <a:spcPct val="120000"/>
              </a:lnSpc>
              <a:spcBef>
                <a:spcPts val="459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 these project locations JVS is having 2 study centers 1 in each area and apart from support classes situated at these locations we also have several activities are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ongoing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such as Football coaching, peer educator groups sessions,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Digital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learning centres, adolescent sessions,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recreational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activities with children, street play groups, value education sessions, mental health sessions, Bal Suraksha Samiti group, networking with partnering NGOs.</a:t>
            </a:r>
            <a:endParaRPr b="1" sz="2700">
              <a:solidFill>
                <a:srgbClr val="0B5394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0" name="Google Shape;840;p11"/>
          <p:cNvSpPr/>
          <p:nvPr/>
        </p:nvSpPr>
        <p:spPr>
          <a:xfrm>
            <a:off x="2992582" y="517129"/>
            <a:ext cx="5246255" cy="9328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Janjagruti Vidyarthi Sangh </a:t>
            </a:r>
            <a:endParaRPr sz="30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2"/>
          <p:cNvSpPr/>
          <p:nvPr/>
        </p:nvSpPr>
        <p:spPr>
          <a:xfrm>
            <a:off x="-21020" y="0"/>
            <a:ext cx="1488314" cy="1616148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7" name="Google Shape;847;p12"/>
          <p:cNvSpPr/>
          <p:nvPr/>
        </p:nvSpPr>
        <p:spPr>
          <a:xfrm rot="10800000">
            <a:off x="10404062" y="5323986"/>
            <a:ext cx="1787938" cy="153401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8" name="Google Shape;848;p12"/>
          <p:cNvSpPr txBox="1"/>
          <p:nvPr/>
        </p:nvSpPr>
        <p:spPr>
          <a:xfrm>
            <a:off x="798025" y="1787450"/>
            <a:ext cx="10861200" cy="5070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-457200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7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No BMC Schools in the community </a:t>
            </a:r>
            <a:endParaRPr/>
          </a:p>
          <a:p>
            <a:pPr indent="-45720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ts val="27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No Civic facilities for larger population</a:t>
            </a:r>
            <a:endParaRPr/>
          </a:p>
          <a:p>
            <a:pPr indent="-45720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ts val="27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Large number of m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igrant population and daily wage laborers, relocated families from other states. </a:t>
            </a:r>
            <a:endParaRPr/>
          </a:p>
          <a:p>
            <a:pPr indent="-45720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ts val="27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Maximum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cases of substance abuse</a:t>
            </a:r>
            <a:endParaRPr/>
          </a:p>
          <a:p>
            <a:pPr indent="-45720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ts val="27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Less numbers of counselling centres and rehabilitation centers to curb the menace.</a:t>
            </a:r>
            <a:endParaRPr/>
          </a:p>
          <a:p>
            <a:pPr indent="-28575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Noto Sans Symbols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28575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Noto Sans Symbols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849" name="Google Shape;849;p12"/>
          <p:cNvSpPr/>
          <p:nvPr/>
        </p:nvSpPr>
        <p:spPr>
          <a:xfrm>
            <a:off x="2992582" y="517129"/>
            <a:ext cx="5246255" cy="9328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Challenges </a:t>
            </a:r>
            <a:endParaRPr sz="30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3"/>
          <p:cNvSpPr/>
          <p:nvPr/>
        </p:nvSpPr>
        <p:spPr>
          <a:xfrm>
            <a:off x="-21020" y="0"/>
            <a:ext cx="1488314" cy="1616148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56" name="Google Shape;856;p13"/>
          <p:cNvSpPr/>
          <p:nvPr/>
        </p:nvSpPr>
        <p:spPr>
          <a:xfrm rot="10800000">
            <a:off x="10404062" y="5323986"/>
            <a:ext cx="1787938" cy="1534014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57" name="Google Shape;857;p13"/>
          <p:cNvSpPr txBox="1"/>
          <p:nvPr/>
        </p:nvSpPr>
        <p:spPr>
          <a:xfrm>
            <a:off x="798025" y="1616150"/>
            <a:ext cx="9283200" cy="524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62500" lnSpcReduction="20000"/>
          </a:bodyPr>
          <a:lstStyle/>
          <a:p>
            <a:pPr indent="-392906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Targeted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1000 households and closely working with them on various domains such as education, child rights, documents, dealing with health issues, self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empowerment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programs, youth development,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employment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 to family members.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Partnering and networking with NGOs - Workshops held on large level for capacity building of NGOs staffs and to strengthen their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knowledge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in child rights context and laws related to it. </a:t>
            </a:r>
            <a:endParaRPr/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Formation of children groups -peer, sports,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adolescent, child parliament.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Formation of parents groups, volunteers, CBOs in the community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Engagement with government bodies such as ICDS, WCD, Education and Health Dept, Asha workers, Nashabandi Mandal, police functionaries.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Active involvement of local stakeholders, school authorities, corporators. 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28575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858" name="Google Shape;858;p13"/>
          <p:cNvSpPr/>
          <p:nvPr/>
        </p:nvSpPr>
        <p:spPr>
          <a:xfrm>
            <a:off x="2992582" y="517129"/>
            <a:ext cx="5246255" cy="9328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Highlighted </a:t>
            </a:r>
            <a:r>
              <a:rPr lang="en-US" sz="3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Achievements 2022-2023</a:t>
            </a:r>
            <a:endParaRPr sz="30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452229d12b_0_26"/>
          <p:cNvSpPr/>
          <p:nvPr/>
        </p:nvSpPr>
        <p:spPr>
          <a:xfrm>
            <a:off x="-21020" y="0"/>
            <a:ext cx="1490787" cy="161502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65" name="Google Shape;865;g2452229d12b_0_26"/>
          <p:cNvSpPr/>
          <p:nvPr/>
        </p:nvSpPr>
        <p:spPr>
          <a:xfrm rot="10800000">
            <a:off x="10400985" y="5325802"/>
            <a:ext cx="1791015" cy="1532198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66" name="Google Shape;866;g2452229d12b_0_26"/>
          <p:cNvSpPr txBox="1"/>
          <p:nvPr/>
        </p:nvSpPr>
        <p:spPr>
          <a:xfrm>
            <a:off x="798025" y="1616150"/>
            <a:ext cx="9283200" cy="524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62500" lnSpcReduction="10000"/>
          </a:bodyPr>
          <a:lstStyle/>
          <a:p>
            <a:pPr indent="-392906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Running campaign of My Ward, my school, my right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across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Mandala community.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Organised and conducted Health Camps with 500+ children and 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parents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from both the project locations.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Noto Sans Symbols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Collaborated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with Arpan, PCGT, MPower Foundation, Support organisation for Training, sessions, capacity building etc.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Inaugurated</a:t>
            </a: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and started de-addiction counselling centre at both the project locations on weekly basis.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Support classes with maximum 300+ children running successfully.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134 students of class 10th and 12th cleared their board exams.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92906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Bookman Old Style"/>
              <a:buChar char="⮚"/>
            </a:pPr>
            <a:r>
              <a:rPr b="1" lang="en-US" sz="2700">
                <a:solidFill>
                  <a:srgbClr val="0B5394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Published articles written by children after attending peer educator training in monthly newsletter and magazine of Nashabandi Mandal, Maharashtra</a:t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285750" lvl="0" marL="457200" marR="0" rtl="0" algn="just">
              <a:lnSpc>
                <a:spcPct val="12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</a:pPr>
            <a:r>
              <a:t/>
            </a:r>
            <a:endParaRPr b="1" sz="2700">
              <a:solidFill>
                <a:srgbClr val="0B5394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867" name="Google Shape;867;g2452229d12b_0_26"/>
          <p:cNvSpPr/>
          <p:nvPr/>
        </p:nvSpPr>
        <p:spPr>
          <a:xfrm>
            <a:off x="2992582" y="517129"/>
            <a:ext cx="5246400" cy="93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Highlighted Achievements 2022-2023</a:t>
            </a:r>
            <a:endParaRPr sz="30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4"/>
          <p:cNvSpPr txBox="1"/>
          <p:nvPr/>
        </p:nvSpPr>
        <p:spPr>
          <a:xfrm>
            <a:off x="-85030" y="55654"/>
            <a:ext cx="1221301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Achievements</a:t>
            </a:r>
            <a:endParaRPr b="1" sz="1000">
              <a:solidFill>
                <a:srgbClr val="31313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C:\Users\Tanvi\Desktop\jvs cry newspaper.jpg" id="873" name="Google Shape;8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351" y="609652"/>
            <a:ext cx="11200647" cy="5891732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14"/>
          <p:cNvSpPr/>
          <p:nvPr/>
        </p:nvSpPr>
        <p:spPr>
          <a:xfrm rot="10800000">
            <a:off x="10725912" y="5212080"/>
            <a:ext cx="1466086" cy="164592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75" name="Google Shape;875;p14"/>
          <p:cNvSpPr/>
          <p:nvPr/>
        </p:nvSpPr>
        <p:spPr>
          <a:xfrm>
            <a:off x="-21021" y="-81280"/>
            <a:ext cx="1799021" cy="1788160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452229d12b_0_3"/>
          <p:cNvSpPr txBox="1"/>
          <p:nvPr/>
        </p:nvSpPr>
        <p:spPr>
          <a:xfrm>
            <a:off x="-85030" y="55654"/>
            <a:ext cx="1221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Glimpses</a:t>
            </a:r>
            <a:r>
              <a:rPr b="1" lang="en-US" sz="36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of </a:t>
            </a:r>
            <a:r>
              <a:rPr b="1" lang="en-US" sz="36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activities</a:t>
            </a:r>
            <a:r>
              <a:rPr b="1" lang="en-US" sz="3600">
                <a:solidFill>
                  <a:srgbClr val="31313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b="1" sz="1000">
              <a:solidFill>
                <a:srgbClr val="31313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1" name="Google Shape;881;g2452229d12b_0_3"/>
          <p:cNvSpPr/>
          <p:nvPr/>
        </p:nvSpPr>
        <p:spPr>
          <a:xfrm rot="10800000">
            <a:off x="10721916" y="5211922"/>
            <a:ext cx="1470082" cy="1646078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2" name="Google Shape;882;g2452229d12b_0_3"/>
          <p:cNvSpPr/>
          <p:nvPr/>
        </p:nvSpPr>
        <p:spPr>
          <a:xfrm>
            <a:off x="-21021" y="-81280"/>
            <a:ext cx="1801368" cy="1791015"/>
          </a:xfrm>
          <a:custGeom>
            <a:rect b="b" l="l" r="r" t="t"/>
            <a:pathLst>
              <a:path extrusionOk="0" h="4141076" w="4141076">
                <a:moveTo>
                  <a:pt x="21021" y="0"/>
                </a:moveTo>
                <a:lnTo>
                  <a:pt x="4141076" y="0"/>
                </a:lnTo>
                <a:lnTo>
                  <a:pt x="0" y="4141076"/>
                </a:lnTo>
                <a:lnTo>
                  <a:pt x="21021" y="0"/>
                </a:lnTo>
                <a:close/>
              </a:path>
            </a:pathLst>
          </a:cu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883" name="Google Shape;883;g2452229d12b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475" y="609761"/>
            <a:ext cx="6616776" cy="3051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g2452229d12b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9875" y="609750"/>
            <a:ext cx="4299725" cy="337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g2452229d12b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814149"/>
            <a:ext cx="3855268" cy="289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g2452229d12b_0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0068" y="4139351"/>
            <a:ext cx="3421664" cy="2566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g2452229d12b_0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81725" y="4139350"/>
            <a:ext cx="3246701" cy="2566251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g2452229d12b_0_3"/>
          <p:cNvSpPr txBox="1"/>
          <p:nvPr/>
        </p:nvSpPr>
        <p:spPr>
          <a:xfrm>
            <a:off x="1928600" y="3756050"/>
            <a:ext cx="1029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5"/>
          <p:cNvSpPr/>
          <p:nvPr/>
        </p:nvSpPr>
        <p:spPr>
          <a:xfrm>
            <a:off x="-20464" y="4231758"/>
            <a:ext cx="12192000" cy="2727841"/>
          </a:xfrm>
          <a:prstGeom prst="rect">
            <a:avLst/>
          </a:prstGeom>
          <a:solidFill>
            <a:srgbClr val="344E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70C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4" name="Google Shape;894;p15"/>
          <p:cNvSpPr/>
          <p:nvPr/>
        </p:nvSpPr>
        <p:spPr>
          <a:xfrm>
            <a:off x="5230080" y="4674208"/>
            <a:ext cx="16937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THANK YOU !</a:t>
            </a:r>
            <a:endParaRPr b="1" sz="18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5" name="Google Shape;895;p15"/>
          <p:cNvSpPr txBox="1"/>
          <p:nvPr/>
        </p:nvSpPr>
        <p:spPr>
          <a:xfrm>
            <a:off x="2200179" y="2278794"/>
            <a:ext cx="2297687" cy="933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3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Santosh Surve</a:t>
            </a:r>
            <a:br>
              <a:rPr b="1" lang="en-US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i="1" lang="en-US" sz="1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Founder Trustee, JVS</a:t>
            </a:r>
            <a:endParaRPr/>
          </a:p>
          <a:p>
            <a:pPr indent="0" lvl="0" marL="0" marR="0" rtl="0" algn="l">
              <a:spcBef>
                <a:spcPts val="722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janjagrutivs@gmail.com</a:t>
            </a:r>
            <a:endParaRPr/>
          </a:p>
          <a:p>
            <a:pPr indent="0" lvl="0" marL="0" marR="0" rtl="0" algn="l">
              <a:spcBef>
                <a:spcPts val="722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+91 8976431045</a:t>
            </a:r>
            <a:endParaRPr sz="11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6" name="Google Shape;896;p15"/>
          <p:cNvSpPr txBox="1"/>
          <p:nvPr/>
        </p:nvSpPr>
        <p:spPr>
          <a:xfrm>
            <a:off x="7645183" y="2278794"/>
            <a:ext cx="2297687" cy="76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3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Komal Mastood </a:t>
            </a:r>
            <a:endParaRPr/>
          </a:p>
          <a:p>
            <a:pPr indent="0" lvl="0" marL="0" marR="0" rtl="0" algn="l">
              <a:spcBef>
                <a:spcPts val="722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Coordinator, JVS</a:t>
            </a:r>
            <a:endParaRPr/>
          </a:p>
          <a:p>
            <a:pPr indent="0" lvl="0" marL="0" marR="0" rtl="0" algn="l">
              <a:spcBef>
                <a:spcPts val="722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janjagrutivs@gmail.com</a:t>
            </a:r>
            <a:endParaRPr/>
          </a:p>
        </p:txBody>
      </p:sp>
      <p:sp>
        <p:nvSpPr>
          <p:cNvPr id="897" name="Google Shape;897;p15"/>
          <p:cNvSpPr txBox="1"/>
          <p:nvPr/>
        </p:nvSpPr>
        <p:spPr>
          <a:xfrm>
            <a:off x="2135352" y="3484603"/>
            <a:ext cx="792129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 further information please visit www.janjagrutimumbai.org</a:t>
            </a:r>
            <a:endParaRPr/>
          </a:p>
        </p:txBody>
      </p:sp>
      <p:pic>
        <p:nvPicPr>
          <p:cNvPr descr="Image result for janjagruti vidyarthi sangh" id="898" name="Google Shape;898;p15"/>
          <p:cNvPicPr preferRelativeResize="0"/>
          <p:nvPr/>
        </p:nvPicPr>
        <p:blipFill rotWithShape="1">
          <a:blip r:embed="rId3">
            <a:alphaModFix/>
          </a:blip>
          <a:srcRect b="1431" l="0" r="0" t="7403"/>
          <a:stretch/>
        </p:blipFill>
        <p:spPr>
          <a:xfrm>
            <a:off x="5353909" y="505832"/>
            <a:ext cx="836949" cy="820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0_Office Theme">
  <a:themeElements>
    <a:clrScheme name="0_New theme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237DB9"/>
      </a:accent1>
      <a:accent2>
        <a:srgbClr val="15AA96"/>
      </a:accent2>
      <a:accent3>
        <a:srgbClr val="9BB955"/>
      </a:accent3>
      <a:accent4>
        <a:srgbClr val="F19B14"/>
      </a:accent4>
      <a:accent5>
        <a:srgbClr val="BE382C"/>
      </a:accent5>
      <a:accent6>
        <a:srgbClr val="633247"/>
      </a:accent6>
      <a:hlink>
        <a:srgbClr val="FFFFFF"/>
      </a:hlink>
      <a:folHlink>
        <a:srgbClr val="5959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2015-07-03T07:37:34Z</dcterms:created>
  <dc:creator>admin</dc:creator>
</cp:coreProperties>
</file>